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6.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95" r:id="rId3"/>
    <p:sldMasterId id="2147483727" r:id="rId4"/>
    <p:sldMasterId id="2147483763" r:id="rId5"/>
    <p:sldMasterId id="2147483796" r:id="rId6"/>
    <p:sldMasterId id="2147483828" r:id="rId7"/>
  </p:sldMasterIdLst>
  <p:notesMasterIdLst>
    <p:notesMasterId r:id="rId24"/>
  </p:notesMasterIdLst>
  <p:sldIdLst>
    <p:sldId id="256" r:id="rId8"/>
    <p:sldId id="257" r:id="rId9"/>
    <p:sldId id="258"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Chelur Sampathkumar, Prashanth" initials="CSP" lastIdx="2" clrIdx="0">
    <p:extLst>
      <p:ext uri="{19B8F6BF-5375-455C-9EA6-DF929625EA0E}">
        <p15:presenceInfo xmlns:p15="http://schemas.microsoft.com/office/powerpoint/2012/main" userId="S-1-5-21-229190541-3355233406-866629539-489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9-21T20:55:20.719" idx="2">
    <p:pos x="7240" y="294"/>
    <p:text>Links will be updated after final review of the slides. Navigation buttons on individual slides to be updated</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CA4F15-1970-4170-A060-E3DA3E950EDE}" type="doc">
      <dgm:prSet loTypeId="urn:microsoft.com/office/officeart/2011/layout/HexagonRadial" loCatId="cycle" qsTypeId="urn:microsoft.com/office/officeart/2005/8/quickstyle/3d9" qsCatId="3D" csTypeId="urn:microsoft.com/office/officeart/2005/8/colors/accent4_3" csCatId="accent4" phldr="1"/>
      <dgm:spPr/>
      <dgm:t>
        <a:bodyPr/>
        <a:lstStyle/>
        <a:p>
          <a:endParaRPr lang="en-US"/>
        </a:p>
      </dgm:t>
    </dgm:pt>
    <dgm:pt modelId="{84FE771A-5F31-44BE-98FB-C2D91FE8C8F4}">
      <dgm:prSet phldrT="[Text]" custT="1"/>
      <dgm:spPr>
        <a:solidFill>
          <a:schemeClr val="accent6">
            <a:lumMod val="75000"/>
          </a:schemeClr>
        </a:solidFill>
      </dgm:spPr>
      <dgm:t>
        <a:bodyPr lIns="0" tIns="0" rIns="0" bIns="0"/>
        <a:lstStyle/>
        <a:p>
          <a:r>
            <a:rPr lang="en-US" sz="1600" b="1" dirty="0" smtClean="0"/>
            <a:t>Automation</a:t>
          </a:r>
        </a:p>
        <a:p>
          <a:r>
            <a:rPr lang="en-US" sz="1200" b="1" dirty="0" smtClean="0"/>
            <a:t>(Control Manager)</a:t>
          </a:r>
          <a:endParaRPr lang="en-US" sz="1200" b="1" dirty="0"/>
        </a:p>
      </dgm:t>
    </dgm:pt>
    <dgm:pt modelId="{B39CC3DC-758C-473B-860C-B6BB8C1003FF}" type="parTrans" cxnId="{218C437A-7D55-4DBB-99C5-BCAADE78A96B}">
      <dgm:prSet/>
      <dgm:spPr/>
      <dgm:t>
        <a:bodyPr/>
        <a:lstStyle/>
        <a:p>
          <a:endParaRPr lang="en-US" sz="3600"/>
        </a:p>
      </dgm:t>
    </dgm:pt>
    <dgm:pt modelId="{9EA8940F-1333-4187-8D1E-A5F4D56B2D35}" type="sibTrans" cxnId="{218C437A-7D55-4DBB-99C5-BCAADE78A96B}">
      <dgm:prSet/>
      <dgm:spPr/>
      <dgm:t>
        <a:bodyPr/>
        <a:lstStyle/>
        <a:p>
          <a:endParaRPr lang="en-US" sz="3600"/>
        </a:p>
      </dgm:t>
    </dgm:pt>
    <dgm:pt modelId="{066EF2A5-857B-4EF0-835C-FF5E00E32F96}">
      <dgm:prSet phldrT="[Text]" custT="1"/>
      <dgm:spPr/>
      <dgm:t>
        <a:bodyPr/>
        <a:lstStyle/>
        <a:p>
          <a:r>
            <a:rPr lang="en-US" sz="1200" b="1" dirty="0" smtClean="0"/>
            <a:t>Executive Management</a:t>
          </a:r>
          <a:endParaRPr lang="en-US" sz="1200" b="1" dirty="0"/>
        </a:p>
      </dgm:t>
    </dgm:pt>
    <dgm:pt modelId="{85970F85-5846-41B1-A0E2-CB53F5C94987}" type="parTrans" cxnId="{ABCDF0D4-64A1-43B3-A8DE-370F46B5F041}">
      <dgm:prSet/>
      <dgm:spPr/>
      <dgm:t>
        <a:bodyPr/>
        <a:lstStyle/>
        <a:p>
          <a:endParaRPr lang="en-US" sz="3600"/>
        </a:p>
      </dgm:t>
    </dgm:pt>
    <dgm:pt modelId="{C17D97DB-7B26-43FF-8054-2F95557380B4}" type="sibTrans" cxnId="{ABCDF0D4-64A1-43B3-A8DE-370F46B5F041}">
      <dgm:prSet/>
      <dgm:spPr/>
      <dgm:t>
        <a:bodyPr/>
        <a:lstStyle/>
        <a:p>
          <a:endParaRPr lang="en-US" sz="3600"/>
        </a:p>
      </dgm:t>
    </dgm:pt>
    <dgm:pt modelId="{0354B0B9-3D04-428D-8D44-4CBE8831F76D}">
      <dgm:prSet phldrT="[Text]" custT="1"/>
      <dgm:spPr/>
      <dgm:t>
        <a:bodyPr/>
        <a:lstStyle/>
        <a:p>
          <a:r>
            <a:rPr lang="en-US" sz="1200" b="1" dirty="0" smtClean="0"/>
            <a:t>Management</a:t>
          </a:r>
        </a:p>
        <a:p>
          <a:r>
            <a:rPr lang="en-US" sz="1200" b="1" dirty="0" smtClean="0"/>
            <a:t>(Process/ Control Owners)</a:t>
          </a:r>
          <a:endParaRPr lang="en-US" sz="1200" b="1" dirty="0"/>
        </a:p>
      </dgm:t>
    </dgm:pt>
    <dgm:pt modelId="{94B0350E-200C-4490-81F7-1B9BB24F313A}" type="parTrans" cxnId="{AEAC51DE-FC8E-4559-A684-7C12707DDDF3}">
      <dgm:prSet/>
      <dgm:spPr/>
      <dgm:t>
        <a:bodyPr/>
        <a:lstStyle/>
        <a:p>
          <a:endParaRPr lang="en-US" sz="3600"/>
        </a:p>
      </dgm:t>
    </dgm:pt>
    <dgm:pt modelId="{1037CC8B-7FB7-492C-8871-F18EDE986032}" type="sibTrans" cxnId="{AEAC51DE-FC8E-4559-A684-7C12707DDDF3}">
      <dgm:prSet/>
      <dgm:spPr/>
      <dgm:t>
        <a:bodyPr/>
        <a:lstStyle/>
        <a:p>
          <a:endParaRPr lang="en-US" sz="3600"/>
        </a:p>
      </dgm:t>
    </dgm:pt>
    <dgm:pt modelId="{21689149-0AA6-476D-A3E2-6D345D8B3F90}">
      <dgm:prSet phldrT="[Text]" custT="1"/>
      <dgm:spPr/>
      <dgm:t>
        <a:bodyPr/>
        <a:lstStyle/>
        <a:p>
          <a:r>
            <a:rPr lang="en-US" sz="1200" b="1" dirty="0" smtClean="0"/>
            <a:t>1LOD</a:t>
          </a:r>
          <a:endParaRPr lang="en-US" sz="1200" b="1" dirty="0"/>
        </a:p>
      </dgm:t>
    </dgm:pt>
    <dgm:pt modelId="{45387E1B-DCE4-4732-9414-BCD3FFD153FD}" type="parTrans" cxnId="{3BC77434-B7A3-4262-B545-ADAC65BC46FB}">
      <dgm:prSet/>
      <dgm:spPr/>
      <dgm:t>
        <a:bodyPr/>
        <a:lstStyle/>
        <a:p>
          <a:endParaRPr lang="en-US" sz="3600"/>
        </a:p>
      </dgm:t>
    </dgm:pt>
    <dgm:pt modelId="{0D029E74-9D12-46AF-ACA4-0A4E1231C91E}" type="sibTrans" cxnId="{3BC77434-B7A3-4262-B545-ADAC65BC46FB}">
      <dgm:prSet/>
      <dgm:spPr/>
      <dgm:t>
        <a:bodyPr/>
        <a:lstStyle/>
        <a:p>
          <a:endParaRPr lang="en-US" sz="3600"/>
        </a:p>
      </dgm:t>
    </dgm:pt>
    <dgm:pt modelId="{25082001-1F54-41B4-B186-DC4C3D213FE3}">
      <dgm:prSet phldrT="[Text]" custT="1"/>
      <dgm:spPr/>
      <dgm:t>
        <a:bodyPr/>
        <a:lstStyle/>
        <a:p>
          <a:r>
            <a:rPr lang="en-US" sz="1200" b="1" dirty="0" smtClean="0"/>
            <a:t>2LOD</a:t>
          </a:r>
          <a:endParaRPr lang="en-US" sz="1200" b="1" dirty="0"/>
        </a:p>
      </dgm:t>
    </dgm:pt>
    <dgm:pt modelId="{16A8BCF8-A858-4876-8E67-5BB22FA88ADC}" type="parTrans" cxnId="{6B5CA010-B946-4046-B83B-2EC578FF9EFB}">
      <dgm:prSet/>
      <dgm:spPr/>
      <dgm:t>
        <a:bodyPr/>
        <a:lstStyle/>
        <a:p>
          <a:endParaRPr lang="en-US" sz="3600"/>
        </a:p>
      </dgm:t>
    </dgm:pt>
    <dgm:pt modelId="{D82F3697-36C1-4220-915A-1E163B5738FD}" type="sibTrans" cxnId="{6B5CA010-B946-4046-B83B-2EC578FF9EFB}">
      <dgm:prSet/>
      <dgm:spPr/>
      <dgm:t>
        <a:bodyPr/>
        <a:lstStyle/>
        <a:p>
          <a:endParaRPr lang="en-US" sz="3600"/>
        </a:p>
      </dgm:t>
    </dgm:pt>
    <dgm:pt modelId="{0A2A53FA-683A-4EC8-8E71-4DC03EE2BB28}">
      <dgm:prSet phldrT="[Text]" custT="1"/>
      <dgm:spPr/>
      <dgm:t>
        <a:bodyPr/>
        <a:lstStyle/>
        <a:p>
          <a:r>
            <a:rPr lang="en-US" sz="1200" b="1" dirty="0" smtClean="0"/>
            <a:t>3LOD</a:t>
          </a:r>
          <a:endParaRPr lang="en-US" sz="1200" b="1" dirty="0"/>
        </a:p>
      </dgm:t>
    </dgm:pt>
    <dgm:pt modelId="{1861B886-4FBA-4BE4-901F-D22B81579081}" type="parTrans" cxnId="{736E3BC5-8575-4ABB-980D-33570503E387}">
      <dgm:prSet/>
      <dgm:spPr/>
      <dgm:t>
        <a:bodyPr/>
        <a:lstStyle/>
        <a:p>
          <a:endParaRPr lang="en-US" sz="3600"/>
        </a:p>
      </dgm:t>
    </dgm:pt>
    <dgm:pt modelId="{470650FC-2359-4390-88DC-35E61296B9FC}" type="sibTrans" cxnId="{736E3BC5-8575-4ABB-980D-33570503E387}">
      <dgm:prSet/>
      <dgm:spPr/>
      <dgm:t>
        <a:bodyPr/>
        <a:lstStyle/>
        <a:p>
          <a:endParaRPr lang="en-US" sz="3600"/>
        </a:p>
      </dgm:t>
    </dgm:pt>
    <dgm:pt modelId="{B4C863E3-B12F-405B-A180-B7C3B10C7AF1}" type="pres">
      <dgm:prSet presAssocID="{F8CA4F15-1970-4170-A060-E3DA3E950EDE}" presName="Name0" presStyleCnt="0">
        <dgm:presLayoutVars>
          <dgm:chMax val="1"/>
          <dgm:chPref val="1"/>
          <dgm:dir/>
          <dgm:animOne val="branch"/>
          <dgm:animLvl val="lvl"/>
        </dgm:presLayoutVars>
      </dgm:prSet>
      <dgm:spPr/>
      <dgm:t>
        <a:bodyPr/>
        <a:lstStyle/>
        <a:p>
          <a:endParaRPr lang="en-US"/>
        </a:p>
      </dgm:t>
    </dgm:pt>
    <dgm:pt modelId="{14187FC6-1FF2-4FE2-A166-CC343A6BEDBA}" type="pres">
      <dgm:prSet presAssocID="{84FE771A-5F31-44BE-98FB-C2D91FE8C8F4}" presName="Parent" presStyleLbl="node0" presStyleIdx="0" presStyleCnt="1" custScaleX="113561">
        <dgm:presLayoutVars>
          <dgm:chMax val="6"/>
          <dgm:chPref val="6"/>
        </dgm:presLayoutVars>
      </dgm:prSet>
      <dgm:spPr/>
      <dgm:t>
        <a:bodyPr/>
        <a:lstStyle/>
        <a:p>
          <a:endParaRPr lang="en-US"/>
        </a:p>
      </dgm:t>
    </dgm:pt>
    <dgm:pt modelId="{A03B4572-978F-4A0B-B382-3B998752AE5E}" type="pres">
      <dgm:prSet presAssocID="{066EF2A5-857B-4EF0-835C-FF5E00E32F96}" presName="Accent1" presStyleCnt="0"/>
      <dgm:spPr/>
      <dgm:t>
        <a:bodyPr/>
        <a:lstStyle/>
        <a:p>
          <a:endParaRPr lang="en-US"/>
        </a:p>
      </dgm:t>
    </dgm:pt>
    <dgm:pt modelId="{BD2B836B-8B9E-4E0D-B77A-7BFCAB17D205}" type="pres">
      <dgm:prSet presAssocID="{066EF2A5-857B-4EF0-835C-FF5E00E32F96}" presName="Accent" presStyleLbl="bgShp" presStyleIdx="0" presStyleCnt="5"/>
      <dgm:spPr/>
      <dgm:t>
        <a:bodyPr/>
        <a:lstStyle/>
        <a:p>
          <a:endParaRPr lang="en-US"/>
        </a:p>
      </dgm:t>
    </dgm:pt>
    <dgm:pt modelId="{3D18F7FE-A303-4B68-AA18-FC91C17EA1C0}" type="pres">
      <dgm:prSet presAssocID="{066EF2A5-857B-4EF0-835C-FF5E00E32F96}" presName="Child1" presStyleLbl="node1" presStyleIdx="0" presStyleCnt="5" custScaleX="123177">
        <dgm:presLayoutVars>
          <dgm:chMax val="0"/>
          <dgm:chPref val="0"/>
          <dgm:bulletEnabled val="1"/>
        </dgm:presLayoutVars>
      </dgm:prSet>
      <dgm:spPr/>
      <dgm:t>
        <a:bodyPr/>
        <a:lstStyle/>
        <a:p>
          <a:endParaRPr lang="en-US"/>
        </a:p>
      </dgm:t>
    </dgm:pt>
    <dgm:pt modelId="{40510363-8818-4E21-ACEB-7E8179C773A8}" type="pres">
      <dgm:prSet presAssocID="{0354B0B9-3D04-428D-8D44-4CBE8831F76D}" presName="Accent2" presStyleCnt="0"/>
      <dgm:spPr/>
      <dgm:t>
        <a:bodyPr/>
        <a:lstStyle/>
        <a:p>
          <a:endParaRPr lang="en-US"/>
        </a:p>
      </dgm:t>
    </dgm:pt>
    <dgm:pt modelId="{421C0D6B-E480-456D-BC02-7D981A312B8A}" type="pres">
      <dgm:prSet presAssocID="{0354B0B9-3D04-428D-8D44-4CBE8831F76D}" presName="Accent" presStyleLbl="bgShp" presStyleIdx="1" presStyleCnt="5"/>
      <dgm:spPr/>
      <dgm:t>
        <a:bodyPr/>
        <a:lstStyle/>
        <a:p>
          <a:endParaRPr lang="en-US"/>
        </a:p>
      </dgm:t>
    </dgm:pt>
    <dgm:pt modelId="{F01647BC-4687-4985-BFF0-221FE77E01CC}" type="pres">
      <dgm:prSet presAssocID="{0354B0B9-3D04-428D-8D44-4CBE8831F76D}" presName="Child2" presStyleLbl="node1" presStyleIdx="1" presStyleCnt="5" custScaleX="130876" custScaleY="106787">
        <dgm:presLayoutVars>
          <dgm:chMax val="0"/>
          <dgm:chPref val="0"/>
          <dgm:bulletEnabled val="1"/>
        </dgm:presLayoutVars>
      </dgm:prSet>
      <dgm:spPr/>
      <dgm:t>
        <a:bodyPr/>
        <a:lstStyle/>
        <a:p>
          <a:endParaRPr lang="en-US"/>
        </a:p>
      </dgm:t>
    </dgm:pt>
    <dgm:pt modelId="{1E71D321-833D-42FF-AE43-B9C886BE5853}" type="pres">
      <dgm:prSet presAssocID="{21689149-0AA6-476D-A3E2-6D345D8B3F90}" presName="Accent3" presStyleCnt="0"/>
      <dgm:spPr/>
      <dgm:t>
        <a:bodyPr/>
        <a:lstStyle/>
        <a:p>
          <a:endParaRPr lang="en-US"/>
        </a:p>
      </dgm:t>
    </dgm:pt>
    <dgm:pt modelId="{37F0879E-FF39-4F12-995A-7E8BD8809CAC}" type="pres">
      <dgm:prSet presAssocID="{21689149-0AA6-476D-A3E2-6D345D8B3F90}" presName="Accent" presStyleLbl="bgShp" presStyleIdx="2" presStyleCnt="5"/>
      <dgm:spPr/>
      <dgm:t>
        <a:bodyPr/>
        <a:lstStyle/>
        <a:p>
          <a:endParaRPr lang="en-US"/>
        </a:p>
      </dgm:t>
    </dgm:pt>
    <dgm:pt modelId="{9CA985D1-6363-4F3B-8A8F-8802C35717EA}" type="pres">
      <dgm:prSet presAssocID="{21689149-0AA6-476D-A3E2-6D345D8B3F90}" presName="Child3" presStyleLbl="node1" presStyleIdx="2" presStyleCnt="5">
        <dgm:presLayoutVars>
          <dgm:chMax val="0"/>
          <dgm:chPref val="0"/>
          <dgm:bulletEnabled val="1"/>
        </dgm:presLayoutVars>
      </dgm:prSet>
      <dgm:spPr/>
      <dgm:t>
        <a:bodyPr/>
        <a:lstStyle/>
        <a:p>
          <a:endParaRPr lang="en-US"/>
        </a:p>
      </dgm:t>
    </dgm:pt>
    <dgm:pt modelId="{F754E372-772F-41EE-AA01-84FE4C37C7F3}" type="pres">
      <dgm:prSet presAssocID="{25082001-1F54-41B4-B186-DC4C3D213FE3}" presName="Accent4" presStyleCnt="0"/>
      <dgm:spPr/>
      <dgm:t>
        <a:bodyPr/>
        <a:lstStyle/>
        <a:p>
          <a:endParaRPr lang="en-US"/>
        </a:p>
      </dgm:t>
    </dgm:pt>
    <dgm:pt modelId="{43A1479F-9F8F-447E-BE7B-B713ACCEDB3E}" type="pres">
      <dgm:prSet presAssocID="{25082001-1F54-41B4-B186-DC4C3D213FE3}" presName="Accent" presStyleLbl="bgShp" presStyleIdx="3" presStyleCnt="5"/>
      <dgm:spPr/>
      <dgm:t>
        <a:bodyPr/>
        <a:lstStyle/>
        <a:p>
          <a:endParaRPr lang="en-US"/>
        </a:p>
      </dgm:t>
    </dgm:pt>
    <dgm:pt modelId="{255D6210-7A61-4FC5-8BF2-346EC68E9D66}" type="pres">
      <dgm:prSet presAssocID="{25082001-1F54-41B4-B186-DC4C3D213FE3}" presName="Child4" presStyleLbl="node1" presStyleIdx="3" presStyleCnt="5" custScaleX="107780">
        <dgm:presLayoutVars>
          <dgm:chMax val="0"/>
          <dgm:chPref val="0"/>
          <dgm:bulletEnabled val="1"/>
        </dgm:presLayoutVars>
      </dgm:prSet>
      <dgm:spPr/>
      <dgm:t>
        <a:bodyPr/>
        <a:lstStyle/>
        <a:p>
          <a:endParaRPr lang="en-US"/>
        </a:p>
      </dgm:t>
    </dgm:pt>
    <dgm:pt modelId="{C6857E5A-3859-4F72-A240-59AFA15A45BB}" type="pres">
      <dgm:prSet presAssocID="{0A2A53FA-683A-4EC8-8E71-4DC03EE2BB28}" presName="Accent5" presStyleCnt="0"/>
      <dgm:spPr/>
      <dgm:t>
        <a:bodyPr/>
        <a:lstStyle/>
        <a:p>
          <a:endParaRPr lang="en-US"/>
        </a:p>
      </dgm:t>
    </dgm:pt>
    <dgm:pt modelId="{738ACA75-8509-4BF6-8010-2E95B0285430}" type="pres">
      <dgm:prSet presAssocID="{0A2A53FA-683A-4EC8-8E71-4DC03EE2BB28}" presName="Accent" presStyleLbl="bgShp" presStyleIdx="4" presStyleCnt="5"/>
      <dgm:spPr/>
      <dgm:t>
        <a:bodyPr/>
        <a:lstStyle/>
        <a:p>
          <a:endParaRPr lang="en-US"/>
        </a:p>
      </dgm:t>
    </dgm:pt>
    <dgm:pt modelId="{F0FB87D3-137D-40B1-958B-88B7FAB157F4}" type="pres">
      <dgm:prSet presAssocID="{0A2A53FA-683A-4EC8-8E71-4DC03EE2BB28}" presName="Child5" presStyleLbl="node1" presStyleIdx="4" presStyleCnt="5" custScaleX="107780">
        <dgm:presLayoutVars>
          <dgm:chMax val="0"/>
          <dgm:chPref val="0"/>
          <dgm:bulletEnabled val="1"/>
        </dgm:presLayoutVars>
      </dgm:prSet>
      <dgm:spPr/>
      <dgm:t>
        <a:bodyPr/>
        <a:lstStyle/>
        <a:p>
          <a:endParaRPr lang="en-US"/>
        </a:p>
      </dgm:t>
    </dgm:pt>
  </dgm:ptLst>
  <dgm:cxnLst>
    <dgm:cxn modelId="{7D357CB0-469E-492D-81C2-0B74C2A33B59}" type="presOf" srcId="{F8CA4F15-1970-4170-A060-E3DA3E950EDE}" destId="{B4C863E3-B12F-405B-A180-B7C3B10C7AF1}" srcOrd="0" destOrd="0" presId="urn:microsoft.com/office/officeart/2011/layout/HexagonRadial"/>
    <dgm:cxn modelId="{ABCDF0D4-64A1-43B3-A8DE-370F46B5F041}" srcId="{84FE771A-5F31-44BE-98FB-C2D91FE8C8F4}" destId="{066EF2A5-857B-4EF0-835C-FF5E00E32F96}" srcOrd="0" destOrd="0" parTransId="{85970F85-5846-41B1-A0E2-CB53F5C94987}" sibTransId="{C17D97DB-7B26-43FF-8054-2F95557380B4}"/>
    <dgm:cxn modelId="{AEAC51DE-FC8E-4559-A684-7C12707DDDF3}" srcId="{84FE771A-5F31-44BE-98FB-C2D91FE8C8F4}" destId="{0354B0B9-3D04-428D-8D44-4CBE8831F76D}" srcOrd="1" destOrd="0" parTransId="{94B0350E-200C-4490-81F7-1B9BB24F313A}" sibTransId="{1037CC8B-7FB7-492C-8871-F18EDE986032}"/>
    <dgm:cxn modelId="{E0DAEE97-C790-46A5-9B9B-1219C9781E32}" type="presOf" srcId="{0354B0B9-3D04-428D-8D44-4CBE8831F76D}" destId="{F01647BC-4687-4985-BFF0-221FE77E01CC}" srcOrd="0" destOrd="0" presId="urn:microsoft.com/office/officeart/2011/layout/HexagonRadial"/>
    <dgm:cxn modelId="{D8704CEF-82FB-4B98-A87A-1FEA2DF95D6A}" type="presOf" srcId="{84FE771A-5F31-44BE-98FB-C2D91FE8C8F4}" destId="{14187FC6-1FF2-4FE2-A166-CC343A6BEDBA}" srcOrd="0" destOrd="0" presId="urn:microsoft.com/office/officeart/2011/layout/HexagonRadial"/>
    <dgm:cxn modelId="{3BC77434-B7A3-4262-B545-ADAC65BC46FB}" srcId="{84FE771A-5F31-44BE-98FB-C2D91FE8C8F4}" destId="{21689149-0AA6-476D-A3E2-6D345D8B3F90}" srcOrd="2" destOrd="0" parTransId="{45387E1B-DCE4-4732-9414-BCD3FFD153FD}" sibTransId="{0D029E74-9D12-46AF-ACA4-0A4E1231C91E}"/>
    <dgm:cxn modelId="{01BFA3C4-865A-43B7-96EB-B4699F68BB2D}" type="presOf" srcId="{066EF2A5-857B-4EF0-835C-FF5E00E32F96}" destId="{3D18F7FE-A303-4B68-AA18-FC91C17EA1C0}" srcOrd="0" destOrd="0" presId="urn:microsoft.com/office/officeart/2011/layout/HexagonRadial"/>
    <dgm:cxn modelId="{6B5CA010-B946-4046-B83B-2EC578FF9EFB}" srcId="{84FE771A-5F31-44BE-98FB-C2D91FE8C8F4}" destId="{25082001-1F54-41B4-B186-DC4C3D213FE3}" srcOrd="3" destOrd="0" parTransId="{16A8BCF8-A858-4876-8E67-5BB22FA88ADC}" sibTransId="{D82F3697-36C1-4220-915A-1E163B5738FD}"/>
    <dgm:cxn modelId="{218C437A-7D55-4DBB-99C5-BCAADE78A96B}" srcId="{F8CA4F15-1970-4170-A060-E3DA3E950EDE}" destId="{84FE771A-5F31-44BE-98FB-C2D91FE8C8F4}" srcOrd="0" destOrd="0" parTransId="{B39CC3DC-758C-473B-860C-B6BB8C1003FF}" sibTransId="{9EA8940F-1333-4187-8D1E-A5F4D56B2D35}"/>
    <dgm:cxn modelId="{67E0AA51-DC6D-40B9-9D35-E027D2E7D3B4}" type="presOf" srcId="{25082001-1F54-41B4-B186-DC4C3D213FE3}" destId="{255D6210-7A61-4FC5-8BF2-346EC68E9D66}" srcOrd="0" destOrd="0" presId="urn:microsoft.com/office/officeart/2011/layout/HexagonRadial"/>
    <dgm:cxn modelId="{736E3BC5-8575-4ABB-980D-33570503E387}" srcId="{84FE771A-5F31-44BE-98FB-C2D91FE8C8F4}" destId="{0A2A53FA-683A-4EC8-8E71-4DC03EE2BB28}" srcOrd="4" destOrd="0" parTransId="{1861B886-4FBA-4BE4-901F-D22B81579081}" sibTransId="{470650FC-2359-4390-88DC-35E61296B9FC}"/>
    <dgm:cxn modelId="{04B26B25-7BDE-4034-B58A-65307B8ADD76}" type="presOf" srcId="{0A2A53FA-683A-4EC8-8E71-4DC03EE2BB28}" destId="{F0FB87D3-137D-40B1-958B-88B7FAB157F4}" srcOrd="0" destOrd="0" presId="urn:microsoft.com/office/officeart/2011/layout/HexagonRadial"/>
    <dgm:cxn modelId="{C1A23DBE-EEB3-4E17-9A43-FF8FF9DC90B2}" type="presOf" srcId="{21689149-0AA6-476D-A3E2-6D345D8B3F90}" destId="{9CA985D1-6363-4F3B-8A8F-8802C35717EA}" srcOrd="0" destOrd="0" presId="urn:microsoft.com/office/officeart/2011/layout/HexagonRadial"/>
    <dgm:cxn modelId="{67DA7444-4A7C-40A5-855B-A584E0F36203}" type="presParOf" srcId="{B4C863E3-B12F-405B-A180-B7C3B10C7AF1}" destId="{14187FC6-1FF2-4FE2-A166-CC343A6BEDBA}" srcOrd="0" destOrd="0" presId="urn:microsoft.com/office/officeart/2011/layout/HexagonRadial"/>
    <dgm:cxn modelId="{69B8FBA6-4DD6-494B-A851-F4BC56E859A9}" type="presParOf" srcId="{B4C863E3-B12F-405B-A180-B7C3B10C7AF1}" destId="{A03B4572-978F-4A0B-B382-3B998752AE5E}" srcOrd="1" destOrd="0" presId="urn:microsoft.com/office/officeart/2011/layout/HexagonRadial"/>
    <dgm:cxn modelId="{4B26CA45-0757-4F4E-B1E4-65ABC07D3A5A}" type="presParOf" srcId="{A03B4572-978F-4A0B-B382-3B998752AE5E}" destId="{BD2B836B-8B9E-4E0D-B77A-7BFCAB17D205}" srcOrd="0" destOrd="0" presId="urn:microsoft.com/office/officeart/2011/layout/HexagonRadial"/>
    <dgm:cxn modelId="{A54BE4F3-4504-46B0-BF2C-E6C544B3D1B5}" type="presParOf" srcId="{B4C863E3-B12F-405B-A180-B7C3B10C7AF1}" destId="{3D18F7FE-A303-4B68-AA18-FC91C17EA1C0}" srcOrd="2" destOrd="0" presId="urn:microsoft.com/office/officeart/2011/layout/HexagonRadial"/>
    <dgm:cxn modelId="{2C9959B8-19E0-436B-9748-48F86E195D1F}" type="presParOf" srcId="{B4C863E3-B12F-405B-A180-B7C3B10C7AF1}" destId="{40510363-8818-4E21-ACEB-7E8179C773A8}" srcOrd="3" destOrd="0" presId="urn:microsoft.com/office/officeart/2011/layout/HexagonRadial"/>
    <dgm:cxn modelId="{78DD1529-5474-4A27-A2DB-6B9739BBD44D}" type="presParOf" srcId="{40510363-8818-4E21-ACEB-7E8179C773A8}" destId="{421C0D6B-E480-456D-BC02-7D981A312B8A}" srcOrd="0" destOrd="0" presId="urn:microsoft.com/office/officeart/2011/layout/HexagonRadial"/>
    <dgm:cxn modelId="{EEE7D094-1A88-4603-8CF5-C5FF76455620}" type="presParOf" srcId="{B4C863E3-B12F-405B-A180-B7C3B10C7AF1}" destId="{F01647BC-4687-4985-BFF0-221FE77E01CC}" srcOrd="4" destOrd="0" presId="urn:microsoft.com/office/officeart/2011/layout/HexagonRadial"/>
    <dgm:cxn modelId="{D94DE332-0D1A-434A-8AF7-11DBE881546C}" type="presParOf" srcId="{B4C863E3-B12F-405B-A180-B7C3B10C7AF1}" destId="{1E71D321-833D-42FF-AE43-B9C886BE5853}" srcOrd="5" destOrd="0" presId="urn:microsoft.com/office/officeart/2011/layout/HexagonRadial"/>
    <dgm:cxn modelId="{DB1547D8-F96B-43E5-8BC5-803627EFB0E6}" type="presParOf" srcId="{1E71D321-833D-42FF-AE43-B9C886BE5853}" destId="{37F0879E-FF39-4F12-995A-7E8BD8809CAC}" srcOrd="0" destOrd="0" presId="urn:microsoft.com/office/officeart/2011/layout/HexagonRadial"/>
    <dgm:cxn modelId="{048AA5F8-C3C1-4868-9F63-AAADED514E7B}" type="presParOf" srcId="{B4C863E3-B12F-405B-A180-B7C3B10C7AF1}" destId="{9CA985D1-6363-4F3B-8A8F-8802C35717EA}" srcOrd="6" destOrd="0" presId="urn:microsoft.com/office/officeart/2011/layout/HexagonRadial"/>
    <dgm:cxn modelId="{03E9D7E6-E10C-41A6-8186-F60E015D8F09}" type="presParOf" srcId="{B4C863E3-B12F-405B-A180-B7C3B10C7AF1}" destId="{F754E372-772F-41EE-AA01-84FE4C37C7F3}" srcOrd="7" destOrd="0" presId="urn:microsoft.com/office/officeart/2011/layout/HexagonRadial"/>
    <dgm:cxn modelId="{9568C81F-18CB-4509-9899-F2E3EE488194}" type="presParOf" srcId="{F754E372-772F-41EE-AA01-84FE4C37C7F3}" destId="{43A1479F-9F8F-447E-BE7B-B713ACCEDB3E}" srcOrd="0" destOrd="0" presId="urn:microsoft.com/office/officeart/2011/layout/HexagonRadial"/>
    <dgm:cxn modelId="{A5125012-293A-4231-B815-2875D9C5B2BD}" type="presParOf" srcId="{B4C863E3-B12F-405B-A180-B7C3B10C7AF1}" destId="{255D6210-7A61-4FC5-8BF2-346EC68E9D66}" srcOrd="8" destOrd="0" presId="urn:microsoft.com/office/officeart/2011/layout/HexagonRadial"/>
    <dgm:cxn modelId="{29C64608-091B-4FCE-94D6-5E3485E8C2F1}" type="presParOf" srcId="{B4C863E3-B12F-405B-A180-B7C3B10C7AF1}" destId="{C6857E5A-3859-4F72-A240-59AFA15A45BB}" srcOrd="9" destOrd="0" presId="urn:microsoft.com/office/officeart/2011/layout/HexagonRadial"/>
    <dgm:cxn modelId="{62E46186-F82C-427F-8D4E-1886064D3803}" type="presParOf" srcId="{C6857E5A-3859-4F72-A240-59AFA15A45BB}" destId="{738ACA75-8509-4BF6-8010-2E95B0285430}" srcOrd="0" destOrd="0" presId="urn:microsoft.com/office/officeart/2011/layout/HexagonRadial"/>
    <dgm:cxn modelId="{857E5F6E-9050-4688-AC8D-25E5C86ACE7B}" type="presParOf" srcId="{B4C863E3-B12F-405B-A180-B7C3B10C7AF1}" destId="{F0FB87D3-137D-40B1-958B-88B7FAB157F4}" srcOrd="10"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1A9042-1EEB-4858-AFE5-9A5C19B28F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E7A80F62-D17E-4EAD-A2FF-AA32C8C3E322}">
      <dgm:prSet phldrT="[Text]" custT="1"/>
      <dgm:spPr/>
      <dgm:t>
        <a:bodyPr/>
        <a:lstStyle/>
        <a:p>
          <a:r>
            <a:rPr lang="en-US" sz="1800" i="0" u="none" dirty="0" smtClean="0">
              <a:solidFill>
                <a:schemeClr val="tx1"/>
              </a:solidFill>
            </a:rPr>
            <a:t>Govern</a:t>
          </a:r>
          <a:endParaRPr lang="en-US" sz="1800" i="0" u="none" dirty="0">
            <a:solidFill>
              <a:schemeClr val="tx1"/>
            </a:solidFill>
          </a:endParaRPr>
        </a:p>
      </dgm:t>
    </dgm:pt>
    <dgm:pt modelId="{CF482C74-E66C-4DBC-99EA-7FDEBCCA9F99}" type="parTrans" cxnId="{F364E84D-365C-4B11-95B5-99EBF97569EB}">
      <dgm:prSet/>
      <dgm:spPr/>
      <dgm:t>
        <a:bodyPr/>
        <a:lstStyle/>
        <a:p>
          <a:endParaRPr lang="en-US" sz="2800" i="0" u="none"/>
        </a:p>
      </dgm:t>
    </dgm:pt>
    <dgm:pt modelId="{E4BE679B-32C2-49EC-B70F-3057E5C811A5}" type="sibTrans" cxnId="{F364E84D-365C-4B11-95B5-99EBF97569EB}">
      <dgm:prSet/>
      <dgm:spPr/>
      <dgm:t>
        <a:bodyPr/>
        <a:lstStyle/>
        <a:p>
          <a:endParaRPr lang="en-US" sz="2800" i="0" u="none"/>
        </a:p>
      </dgm:t>
    </dgm:pt>
    <dgm:pt modelId="{288C0807-A980-465B-BAA7-E0D2A9C9FF78}">
      <dgm:prSet phldrT="[Text]" custT="1"/>
      <dgm:spPr/>
      <dgm:t>
        <a:bodyPr/>
        <a:lstStyle/>
        <a:p>
          <a:r>
            <a:rPr lang="en-US" sz="1800" i="0" u="none" dirty="0" smtClean="0">
              <a:solidFill>
                <a:schemeClr val="tx1"/>
              </a:solidFill>
            </a:rPr>
            <a:t>Design</a:t>
          </a:r>
          <a:endParaRPr lang="en-US" sz="1800" i="0" u="none" dirty="0">
            <a:solidFill>
              <a:schemeClr val="tx1"/>
            </a:solidFill>
          </a:endParaRPr>
        </a:p>
      </dgm:t>
    </dgm:pt>
    <dgm:pt modelId="{1BDD2677-E259-4B15-B3B8-AC68E3647B21}" type="parTrans" cxnId="{2F80E04E-4729-4C90-A605-4F724A4ABC63}">
      <dgm:prSet/>
      <dgm:spPr/>
      <dgm:t>
        <a:bodyPr/>
        <a:lstStyle/>
        <a:p>
          <a:endParaRPr lang="en-US" sz="2800" i="0" u="none"/>
        </a:p>
      </dgm:t>
    </dgm:pt>
    <dgm:pt modelId="{546F8975-43D5-431C-BB25-2899BDE9B65D}" type="sibTrans" cxnId="{2F80E04E-4729-4C90-A605-4F724A4ABC63}">
      <dgm:prSet/>
      <dgm:spPr/>
      <dgm:t>
        <a:bodyPr/>
        <a:lstStyle/>
        <a:p>
          <a:endParaRPr lang="en-US" sz="2800" i="0" u="none"/>
        </a:p>
      </dgm:t>
    </dgm:pt>
    <dgm:pt modelId="{CCCD5989-B52D-4A05-A382-43C407F9C554}">
      <dgm:prSet phldrT="[Text]" custT="1"/>
      <dgm:spPr/>
      <dgm:t>
        <a:bodyPr/>
        <a:lstStyle/>
        <a:p>
          <a:r>
            <a:rPr lang="en-US" sz="900" i="0" u="none" dirty="0" smtClean="0"/>
            <a:t>Accountability and Oversight</a:t>
          </a:r>
          <a:endParaRPr lang="en-US" sz="900" i="0" u="none" dirty="0"/>
        </a:p>
      </dgm:t>
    </dgm:pt>
    <dgm:pt modelId="{A19DFFCC-84E5-4977-86D7-9AE79C01CE4F}" type="parTrans" cxnId="{D14D0F8A-65D5-4FD0-97F5-BF3AC71D74D8}">
      <dgm:prSet/>
      <dgm:spPr/>
      <dgm:t>
        <a:bodyPr/>
        <a:lstStyle/>
        <a:p>
          <a:endParaRPr lang="en-US" sz="2000" i="0" u="none"/>
        </a:p>
      </dgm:t>
    </dgm:pt>
    <dgm:pt modelId="{AAD76867-F35A-4768-91BB-FFDDBB59D1F8}" type="sibTrans" cxnId="{D14D0F8A-65D5-4FD0-97F5-BF3AC71D74D8}">
      <dgm:prSet/>
      <dgm:spPr/>
      <dgm:t>
        <a:bodyPr/>
        <a:lstStyle/>
        <a:p>
          <a:endParaRPr lang="en-US" sz="2000" i="0" u="none"/>
        </a:p>
      </dgm:t>
    </dgm:pt>
    <dgm:pt modelId="{EE466EE2-F8E7-45E1-86E0-2B11AD6E626C}">
      <dgm:prSet phldrT="[Text]" custT="1"/>
      <dgm:spPr/>
      <dgm:t>
        <a:bodyPr/>
        <a:lstStyle/>
        <a:p>
          <a:r>
            <a:rPr lang="en-US" sz="900" i="0" u="none" dirty="0" smtClean="0"/>
            <a:t>Policy Management</a:t>
          </a:r>
          <a:endParaRPr lang="en-US" sz="900" i="0" u="none" dirty="0"/>
        </a:p>
      </dgm:t>
    </dgm:pt>
    <dgm:pt modelId="{C1CC6D8E-35B9-49ED-854E-735372EDD3F7}" type="parTrans" cxnId="{5FA46706-5238-46E2-AB63-BB5C421E52BD}">
      <dgm:prSet/>
      <dgm:spPr/>
      <dgm:t>
        <a:bodyPr/>
        <a:lstStyle/>
        <a:p>
          <a:endParaRPr lang="en-US" sz="2000" i="0" u="none"/>
        </a:p>
      </dgm:t>
    </dgm:pt>
    <dgm:pt modelId="{97AAE7D8-78FE-4546-B16C-8AF4832D1E0C}" type="sibTrans" cxnId="{5FA46706-5238-46E2-AB63-BB5C421E52BD}">
      <dgm:prSet/>
      <dgm:spPr/>
      <dgm:t>
        <a:bodyPr/>
        <a:lstStyle/>
        <a:p>
          <a:endParaRPr lang="en-US" sz="2000" i="0" u="none"/>
        </a:p>
      </dgm:t>
    </dgm:pt>
    <dgm:pt modelId="{9A4AE36F-9D94-4136-B020-9B55D4221688}">
      <dgm:prSet phldrT="[Text]" custT="1"/>
      <dgm:spPr/>
      <dgm:t>
        <a:bodyPr/>
        <a:lstStyle/>
        <a:p>
          <a:r>
            <a:rPr lang="en-US" sz="800" i="0" u="none" dirty="0" smtClean="0"/>
            <a:t>Legal and Regulatory Management</a:t>
          </a:r>
          <a:endParaRPr lang="en-US" sz="800" i="0" u="none" dirty="0"/>
        </a:p>
      </dgm:t>
    </dgm:pt>
    <dgm:pt modelId="{9B8771E4-450A-4043-9501-BB6E4ACD1F40}" type="parTrans" cxnId="{EBA73B07-B173-4505-858A-B1259DEA389C}">
      <dgm:prSet/>
      <dgm:spPr/>
      <dgm:t>
        <a:bodyPr/>
        <a:lstStyle/>
        <a:p>
          <a:endParaRPr lang="en-US" sz="2000" i="0" u="none"/>
        </a:p>
      </dgm:t>
    </dgm:pt>
    <dgm:pt modelId="{6CD8CC05-E293-41D7-956B-6A79B557DAF1}" type="sibTrans" cxnId="{EBA73B07-B173-4505-858A-B1259DEA389C}">
      <dgm:prSet/>
      <dgm:spPr/>
      <dgm:t>
        <a:bodyPr/>
        <a:lstStyle/>
        <a:p>
          <a:endParaRPr lang="en-US" sz="2000" i="0" u="none"/>
        </a:p>
      </dgm:t>
    </dgm:pt>
    <dgm:pt modelId="{F17C2A86-12DA-4AE9-B375-B40F26EB791A}">
      <dgm:prSet phldrT="[Text]" custT="1"/>
      <dgm:spPr/>
      <dgm:t>
        <a:bodyPr/>
        <a:lstStyle/>
        <a:p>
          <a:r>
            <a:rPr lang="en-US" sz="900" i="0" u="none" dirty="0" smtClean="0"/>
            <a:t>Communication and Awareness</a:t>
          </a:r>
          <a:endParaRPr lang="en-US" sz="900" i="0" u="none" dirty="0"/>
        </a:p>
      </dgm:t>
    </dgm:pt>
    <dgm:pt modelId="{3D98C8F7-1DCD-4F4C-A9FC-0703F162996E}" type="parTrans" cxnId="{BF9BAE2D-8F68-4B2B-B0D0-C252A39837D1}">
      <dgm:prSet/>
      <dgm:spPr/>
      <dgm:t>
        <a:bodyPr/>
        <a:lstStyle/>
        <a:p>
          <a:endParaRPr lang="en-US" sz="2000" i="0" u="none"/>
        </a:p>
      </dgm:t>
    </dgm:pt>
    <dgm:pt modelId="{49A18CF3-C51D-44A5-8777-7BEBC2871639}" type="sibTrans" cxnId="{BF9BAE2D-8F68-4B2B-B0D0-C252A39837D1}">
      <dgm:prSet/>
      <dgm:spPr/>
      <dgm:t>
        <a:bodyPr/>
        <a:lstStyle/>
        <a:p>
          <a:endParaRPr lang="en-US" sz="2000" i="0" u="none"/>
        </a:p>
      </dgm:t>
    </dgm:pt>
    <dgm:pt modelId="{3998F9C7-941A-4D57-8F4A-BA99A6C9CF34}">
      <dgm:prSet phldrT="[Text]" custT="1"/>
      <dgm:spPr/>
      <dgm:t>
        <a:bodyPr/>
        <a:lstStyle/>
        <a:p>
          <a:r>
            <a:rPr lang="en-US" sz="900" i="0" u="none" dirty="0" smtClean="0"/>
            <a:t>IT Risk Management</a:t>
          </a:r>
          <a:endParaRPr lang="en-US" sz="900" i="0" u="none" dirty="0"/>
        </a:p>
      </dgm:t>
    </dgm:pt>
    <dgm:pt modelId="{3C40EC86-1B56-43D8-932D-CF45E965F522}" type="parTrans" cxnId="{A155FCE3-DEE4-480A-8A81-BED1252D05D7}">
      <dgm:prSet/>
      <dgm:spPr/>
      <dgm:t>
        <a:bodyPr/>
        <a:lstStyle/>
        <a:p>
          <a:endParaRPr lang="en-US" sz="2000" i="0" u="none"/>
        </a:p>
      </dgm:t>
    </dgm:pt>
    <dgm:pt modelId="{3A0A4DFF-C774-4440-95E0-B7544E3C3271}" type="sibTrans" cxnId="{A155FCE3-DEE4-480A-8A81-BED1252D05D7}">
      <dgm:prSet/>
      <dgm:spPr/>
      <dgm:t>
        <a:bodyPr/>
        <a:lstStyle/>
        <a:p>
          <a:endParaRPr lang="en-US" sz="2000" i="0" u="none"/>
        </a:p>
      </dgm:t>
    </dgm:pt>
    <dgm:pt modelId="{11B1F1A2-1D16-442B-9E4A-93A78131794A}">
      <dgm:prSet phldrT="[Text]" custT="1"/>
      <dgm:spPr/>
      <dgm:t>
        <a:bodyPr/>
        <a:lstStyle/>
        <a:p>
          <a:r>
            <a:rPr lang="en-US" sz="900" i="0" u="none" dirty="0" smtClean="0"/>
            <a:t>Emerging Technology Management</a:t>
          </a:r>
          <a:endParaRPr lang="en-US" sz="900" i="0" u="none" dirty="0"/>
        </a:p>
      </dgm:t>
    </dgm:pt>
    <dgm:pt modelId="{BBFD56E7-895E-4E11-B9C1-673510AA09BE}" type="parTrans" cxnId="{57F4A875-87A4-4964-9FEE-51110283BC75}">
      <dgm:prSet/>
      <dgm:spPr/>
      <dgm:t>
        <a:bodyPr/>
        <a:lstStyle/>
        <a:p>
          <a:endParaRPr lang="en-US" sz="2000" i="0" u="none"/>
        </a:p>
      </dgm:t>
    </dgm:pt>
    <dgm:pt modelId="{F43874D4-3D21-4470-8E22-4D436DCFCC69}" type="sibTrans" cxnId="{57F4A875-87A4-4964-9FEE-51110283BC75}">
      <dgm:prSet/>
      <dgm:spPr/>
      <dgm:t>
        <a:bodyPr/>
        <a:lstStyle/>
        <a:p>
          <a:endParaRPr lang="en-US" sz="2000" i="0" u="none"/>
        </a:p>
      </dgm:t>
    </dgm:pt>
    <dgm:pt modelId="{F22D24B2-B390-461F-9F65-95CAE0900F2E}">
      <dgm:prSet phldrT="[Text]" custT="1"/>
      <dgm:spPr/>
      <dgm:t>
        <a:bodyPr/>
        <a:lstStyle/>
        <a:p>
          <a:r>
            <a:rPr lang="en-US" sz="900" i="0" u="none" dirty="0" smtClean="0"/>
            <a:t>Finance Management</a:t>
          </a:r>
          <a:endParaRPr lang="en-US" sz="900" i="0" u="none" dirty="0"/>
        </a:p>
      </dgm:t>
    </dgm:pt>
    <dgm:pt modelId="{5DDD9369-9590-45CB-854C-6E0F321A90A2}" type="parTrans" cxnId="{13651D11-51B0-4D94-B97D-D146B528D7F9}">
      <dgm:prSet/>
      <dgm:spPr/>
      <dgm:t>
        <a:bodyPr/>
        <a:lstStyle/>
        <a:p>
          <a:endParaRPr lang="en-US" sz="2000" i="0" u="none"/>
        </a:p>
      </dgm:t>
    </dgm:pt>
    <dgm:pt modelId="{24EC3779-9C94-4719-B713-473456E246C9}" type="sibTrans" cxnId="{13651D11-51B0-4D94-B97D-D146B528D7F9}">
      <dgm:prSet/>
      <dgm:spPr/>
      <dgm:t>
        <a:bodyPr/>
        <a:lstStyle/>
        <a:p>
          <a:endParaRPr lang="en-US" sz="2000" i="0" u="none"/>
        </a:p>
      </dgm:t>
    </dgm:pt>
    <dgm:pt modelId="{2D5AC1ED-E31B-4559-BDCA-D72E7E871D8C}">
      <dgm:prSet phldrT="[Text]" custT="1"/>
      <dgm:spPr/>
      <dgm:t>
        <a:bodyPr/>
        <a:lstStyle/>
        <a:p>
          <a:r>
            <a:rPr lang="en-US" sz="900" i="0" u="none" dirty="0" smtClean="0"/>
            <a:t>Information and Data Management</a:t>
          </a:r>
          <a:endParaRPr lang="en-US" sz="900" i="0" u="none" dirty="0"/>
        </a:p>
      </dgm:t>
    </dgm:pt>
    <dgm:pt modelId="{83E2CAFD-21BC-4AAA-A30B-5116616A6D5B}" type="parTrans" cxnId="{9A68FC05-FD09-43F9-8D4C-8C532AE9DEF8}">
      <dgm:prSet/>
      <dgm:spPr/>
      <dgm:t>
        <a:bodyPr/>
        <a:lstStyle/>
        <a:p>
          <a:endParaRPr lang="en-US" sz="2000" i="0" u="none"/>
        </a:p>
      </dgm:t>
    </dgm:pt>
    <dgm:pt modelId="{1B081680-2872-4603-A23E-FD06D6B2B78D}" type="sibTrans" cxnId="{9A68FC05-FD09-43F9-8D4C-8C532AE9DEF8}">
      <dgm:prSet/>
      <dgm:spPr/>
      <dgm:t>
        <a:bodyPr/>
        <a:lstStyle/>
        <a:p>
          <a:endParaRPr lang="en-US" sz="2000" i="0" u="none"/>
        </a:p>
      </dgm:t>
    </dgm:pt>
    <dgm:pt modelId="{21EE0CC6-B22C-4845-B409-B2F4311E73D3}">
      <dgm:prSet phldrT="[Text]" custT="1"/>
      <dgm:spPr/>
      <dgm:t>
        <a:bodyPr/>
        <a:lstStyle/>
        <a:p>
          <a:r>
            <a:rPr lang="en-US" sz="1800" i="0" u="none" dirty="0" smtClean="0">
              <a:solidFill>
                <a:schemeClr val="tx1"/>
              </a:solidFill>
            </a:rPr>
            <a:t>Implement</a:t>
          </a:r>
          <a:endParaRPr lang="en-US" sz="1800" i="0" u="none" dirty="0">
            <a:solidFill>
              <a:schemeClr val="tx1"/>
            </a:solidFill>
          </a:endParaRPr>
        </a:p>
      </dgm:t>
    </dgm:pt>
    <dgm:pt modelId="{AC36440A-75C8-4CC9-993C-91059BB8D70D}" type="parTrans" cxnId="{10686D56-FF7C-4A55-81D7-45BDC86033F9}">
      <dgm:prSet/>
      <dgm:spPr/>
      <dgm:t>
        <a:bodyPr/>
        <a:lstStyle/>
        <a:p>
          <a:endParaRPr lang="en-US" sz="2000" u="none"/>
        </a:p>
      </dgm:t>
    </dgm:pt>
    <dgm:pt modelId="{C7E8AA05-E92F-4D15-A583-FA77F5E78CE0}" type="sibTrans" cxnId="{10686D56-FF7C-4A55-81D7-45BDC86033F9}">
      <dgm:prSet/>
      <dgm:spPr/>
      <dgm:t>
        <a:bodyPr/>
        <a:lstStyle/>
        <a:p>
          <a:endParaRPr lang="en-US" sz="2000" u="none"/>
        </a:p>
      </dgm:t>
    </dgm:pt>
    <dgm:pt modelId="{95C14E50-CD59-440F-9CA0-E56B0DD0053F}">
      <dgm:prSet phldrT="[Text]" custT="1"/>
      <dgm:spPr/>
      <dgm:t>
        <a:bodyPr/>
        <a:lstStyle/>
        <a:p>
          <a:r>
            <a:rPr lang="en-US" sz="1800" i="0" u="none" dirty="0" smtClean="0">
              <a:solidFill>
                <a:schemeClr val="tx1"/>
              </a:solidFill>
            </a:rPr>
            <a:t>Operate</a:t>
          </a:r>
          <a:endParaRPr lang="en-US" sz="1800" i="0" u="none" dirty="0">
            <a:solidFill>
              <a:schemeClr val="tx1"/>
            </a:solidFill>
          </a:endParaRPr>
        </a:p>
      </dgm:t>
    </dgm:pt>
    <dgm:pt modelId="{6B707911-9ACA-4D1B-9181-A238732C0921}" type="parTrans" cxnId="{E760B7BB-18CD-4178-A26E-15BE3ED80AB5}">
      <dgm:prSet/>
      <dgm:spPr/>
      <dgm:t>
        <a:bodyPr/>
        <a:lstStyle/>
        <a:p>
          <a:endParaRPr lang="en-US" sz="2000" u="none"/>
        </a:p>
      </dgm:t>
    </dgm:pt>
    <dgm:pt modelId="{2566CF45-891A-4CCF-B9B5-3C5E62D4B7B3}" type="sibTrans" cxnId="{E760B7BB-18CD-4178-A26E-15BE3ED80AB5}">
      <dgm:prSet/>
      <dgm:spPr/>
      <dgm:t>
        <a:bodyPr/>
        <a:lstStyle/>
        <a:p>
          <a:endParaRPr lang="en-US" sz="2000" u="none"/>
        </a:p>
      </dgm:t>
    </dgm:pt>
    <dgm:pt modelId="{87CCB0B1-7C13-42D4-AA8C-DBF24F825A67}">
      <dgm:prSet phldrT="[Text]" custT="1"/>
      <dgm:spPr/>
      <dgm:t>
        <a:bodyPr/>
        <a:lstStyle/>
        <a:p>
          <a:r>
            <a:rPr lang="en-US" sz="900" i="0" u="none" dirty="0" smtClean="0"/>
            <a:t>Program Management</a:t>
          </a:r>
          <a:endParaRPr lang="en-US" sz="900" i="0" u="none" dirty="0"/>
        </a:p>
      </dgm:t>
    </dgm:pt>
    <dgm:pt modelId="{BAF13705-D757-413A-B86A-5E14D0E39179}" type="parTrans" cxnId="{D00351FC-FB45-4058-B20E-79BEA45EF6AF}">
      <dgm:prSet/>
      <dgm:spPr/>
      <dgm:t>
        <a:bodyPr/>
        <a:lstStyle/>
        <a:p>
          <a:endParaRPr lang="en-US" sz="2000" u="none"/>
        </a:p>
      </dgm:t>
    </dgm:pt>
    <dgm:pt modelId="{DB0F8AA8-F524-4C10-9154-672B11C25A87}" type="sibTrans" cxnId="{D00351FC-FB45-4058-B20E-79BEA45EF6AF}">
      <dgm:prSet/>
      <dgm:spPr/>
      <dgm:t>
        <a:bodyPr/>
        <a:lstStyle/>
        <a:p>
          <a:endParaRPr lang="en-US" sz="2000" u="none"/>
        </a:p>
      </dgm:t>
    </dgm:pt>
    <dgm:pt modelId="{B0A99F5F-996F-4D31-8786-57C1E33CDC47}">
      <dgm:prSet phldrT="[Text]" custT="1"/>
      <dgm:spPr/>
      <dgm:t>
        <a:bodyPr/>
        <a:lstStyle/>
        <a:p>
          <a:r>
            <a:rPr lang="en-US" sz="900" i="0" u="none" dirty="0" smtClean="0">
              <a:solidFill>
                <a:schemeClr val="bg1"/>
              </a:solidFill>
            </a:rPr>
            <a:t>Configuration Management</a:t>
          </a:r>
          <a:endParaRPr lang="en-US" sz="900" i="0" u="none" dirty="0">
            <a:solidFill>
              <a:schemeClr val="bg1"/>
            </a:solidFill>
          </a:endParaRPr>
        </a:p>
      </dgm:t>
    </dgm:pt>
    <dgm:pt modelId="{0049561D-4323-47BB-B160-60873B257ADA}" type="parTrans" cxnId="{58A00EDF-B634-46E4-B315-02BFF707C0B0}">
      <dgm:prSet/>
      <dgm:spPr/>
      <dgm:t>
        <a:bodyPr/>
        <a:lstStyle/>
        <a:p>
          <a:endParaRPr lang="en-US" sz="2000" u="none"/>
        </a:p>
      </dgm:t>
    </dgm:pt>
    <dgm:pt modelId="{AB813BDB-D621-48D1-B88E-070A99F0E8BC}" type="sibTrans" cxnId="{58A00EDF-B634-46E4-B315-02BFF707C0B0}">
      <dgm:prSet/>
      <dgm:spPr/>
      <dgm:t>
        <a:bodyPr/>
        <a:lstStyle/>
        <a:p>
          <a:endParaRPr lang="en-US" sz="2000" u="none"/>
        </a:p>
      </dgm:t>
    </dgm:pt>
    <dgm:pt modelId="{B70AF698-27C1-4255-9311-F7A901793424}">
      <dgm:prSet phldrT="[Text]" custT="1"/>
      <dgm:spPr/>
      <dgm:t>
        <a:bodyPr/>
        <a:lstStyle/>
        <a:p>
          <a:r>
            <a:rPr lang="en-US" sz="900" i="0" u="none" dirty="0" smtClean="0">
              <a:solidFill>
                <a:schemeClr val="bg1"/>
              </a:solidFill>
            </a:rPr>
            <a:t>Change Management</a:t>
          </a:r>
          <a:endParaRPr lang="en-US" sz="900" i="0" u="none" dirty="0">
            <a:solidFill>
              <a:schemeClr val="bg1"/>
            </a:solidFill>
          </a:endParaRPr>
        </a:p>
      </dgm:t>
    </dgm:pt>
    <dgm:pt modelId="{00442665-C7F3-4F3F-B980-0B4FC4276665}" type="parTrans" cxnId="{46E9446C-C1C9-4DEC-8618-23A3D3BCA539}">
      <dgm:prSet/>
      <dgm:spPr/>
      <dgm:t>
        <a:bodyPr/>
        <a:lstStyle/>
        <a:p>
          <a:endParaRPr lang="en-US" sz="2000" u="none"/>
        </a:p>
      </dgm:t>
    </dgm:pt>
    <dgm:pt modelId="{67AA8C03-0DAD-4578-B8C6-995F2978D5C0}" type="sibTrans" cxnId="{46E9446C-C1C9-4DEC-8618-23A3D3BCA539}">
      <dgm:prSet/>
      <dgm:spPr/>
      <dgm:t>
        <a:bodyPr/>
        <a:lstStyle/>
        <a:p>
          <a:endParaRPr lang="en-US" sz="2000" u="none"/>
        </a:p>
      </dgm:t>
    </dgm:pt>
    <dgm:pt modelId="{1BD40809-19D1-4765-8B34-3AFB03070853}">
      <dgm:prSet phldrT="[Text]" custT="1"/>
      <dgm:spPr/>
      <dgm:t>
        <a:bodyPr/>
        <a:lstStyle/>
        <a:p>
          <a:r>
            <a:rPr lang="en-US" sz="1800" i="0" u="none" dirty="0" smtClean="0">
              <a:solidFill>
                <a:schemeClr val="tx1"/>
              </a:solidFill>
            </a:rPr>
            <a:t>Respond</a:t>
          </a:r>
          <a:endParaRPr lang="en-US" sz="1400" i="0" u="none" dirty="0">
            <a:solidFill>
              <a:schemeClr val="tx1"/>
            </a:solidFill>
          </a:endParaRPr>
        </a:p>
      </dgm:t>
    </dgm:pt>
    <dgm:pt modelId="{02CF9E11-C894-44D9-938A-E33D1B25EC72}" type="parTrans" cxnId="{6D6A10FD-0A02-490B-86F8-F4F0E4034D61}">
      <dgm:prSet/>
      <dgm:spPr/>
      <dgm:t>
        <a:bodyPr/>
        <a:lstStyle/>
        <a:p>
          <a:endParaRPr lang="en-US" sz="2000" u="none"/>
        </a:p>
      </dgm:t>
    </dgm:pt>
    <dgm:pt modelId="{73015334-119A-4D6E-901C-859EE45447B3}" type="sibTrans" cxnId="{6D6A10FD-0A02-490B-86F8-F4F0E4034D61}">
      <dgm:prSet/>
      <dgm:spPr/>
      <dgm:t>
        <a:bodyPr/>
        <a:lstStyle/>
        <a:p>
          <a:endParaRPr lang="en-US" sz="2000" u="none"/>
        </a:p>
      </dgm:t>
    </dgm:pt>
    <dgm:pt modelId="{48A315DC-8DA6-43BF-857C-3586B5862639}">
      <dgm:prSet phldrT="[Text]" custT="1"/>
      <dgm:spPr/>
      <dgm:t>
        <a:bodyPr/>
        <a:lstStyle/>
        <a:p>
          <a:r>
            <a:rPr lang="en-US" sz="900" i="0" u="none" dirty="0" smtClean="0">
              <a:solidFill>
                <a:schemeClr val="bg1"/>
              </a:solidFill>
            </a:rPr>
            <a:t>Incident Management</a:t>
          </a:r>
          <a:endParaRPr lang="en-US" sz="900" i="0" u="none" dirty="0">
            <a:solidFill>
              <a:schemeClr val="bg1"/>
            </a:solidFill>
          </a:endParaRPr>
        </a:p>
      </dgm:t>
    </dgm:pt>
    <dgm:pt modelId="{19478614-80BE-41EB-BE71-885D267CD33A}" type="parTrans" cxnId="{AA81D5C0-EFBE-437C-9256-E0A3866F7742}">
      <dgm:prSet/>
      <dgm:spPr/>
      <dgm:t>
        <a:bodyPr/>
        <a:lstStyle/>
        <a:p>
          <a:endParaRPr lang="en-US" sz="2000" u="none"/>
        </a:p>
      </dgm:t>
    </dgm:pt>
    <dgm:pt modelId="{C52D7101-695B-4FCC-B58F-DAB2DE88B215}" type="sibTrans" cxnId="{AA81D5C0-EFBE-437C-9256-E0A3866F7742}">
      <dgm:prSet/>
      <dgm:spPr/>
      <dgm:t>
        <a:bodyPr/>
        <a:lstStyle/>
        <a:p>
          <a:endParaRPr lang="en-US" sz="2000" u="none"/>
        </a:p>
      </dgm:t>
    </dgm:pt>
    <dgm:pt modelId="{4C2C3C53-1A90-4AF2-913B-F6A05F717F3A}">
      <dgm:prSet phldrT="[Text]" custT="1"/>
      <dgm:spPr/>
      <dgm:t>
        <a:bodyPr/>
        <a:lstStyle/>
        <a:p>
          <a:r>
            <a:rPr lang="en-US" sz="900" i="0" u="none" dirty="0" smtClean="0"/>
            <a:t>Problem Management</a:t>
          </a:r>
          <a:endParaRPr lang="en-US" sz="900" i="0" u="none" dirty="0"/>
        </a:p>
      </dgm:t>
    </dgm:pt>
    <dgm:pt modelId="{E4AE18E8-9A95-44F3-A838-579032DB75F6}" type="parTrans" cxnId="{DEB73F18-CF9B-4489-A81D-4A7BDFD7CC3A}">
      <dgm:prSet/>
      <dgm:spPr/>
      <dgm:t>
        <a:bodyPr/>
        <a:lstStyle/>
        <a:p>
          <a:endParaRPr lang="en-US" sz="2000" u="none"/>
        </a:p>
      </dgm:t>
    </dgm:pt>
    <dgm:pt modelId="{7850D055-28DC-400D-A848-B8AB021B4577}" type="sibTrans" cxnId="{DEB73F18-CF9B-4489-A81D-4A7BDFD7CC3A}">
      <dgm:prSet/>
      <dgm:spPr/>
      <dgm:t>
        <a:bodyPr/>
        <a:lstStyle/>
        <a:p>
          <a:endParaRPr lang="en-US" sz="2000" u="none"/>
        </a:p>
      </dgm:t>
    </dgm:pt>
    <dgm:pt modelId="{E63B5578-54C2-4829-82A7-A46659E2895F}">
      <dgm:prSet phldrT="[Text]" custT="1"/>
      <dgm:spPr/>
      <dgm:t>
        <a:bodyPr/>
        <a:lstStyle/>
        <a:p>
          <a:r>
            <a:rPr lang="en-US" sz="900" i="0" u="none" dirty="0" smtClean="0"/>
            <a:t>Business Continuity Management </a:t>
          </a:r>
          <a:endParaRPr lang="en-US" sz="900" i="0" u="none" dirty="0"/>
        </a:p>
      </dgm:t>
    </dgm:pt>
    <dgm:pt modelId="{7A21554C-3C57-4DBF-8119-E995C705B911}" type="parTrans" cxnId="{FAAE8E24-A503-4369-955D-9B6A6F3BE33F}">
      <dgm:prSet/>
      <dgm:spPr/>
      <dgm:t>
        <a:bodyPr/>
        <a:lstStyle/>
        <a:p>
          <a:endParaRPr lang="en-US" sz="2000" u="none"/>
        </a:p>
      </dgm:t>
    </dgm:pt>
    <dgm:pt modelId="{CD63A04F-0F3C-427A-8368-39DE6CEC3876}" type="sibTrans" cxnId="{FAAE8E24-A503-4369-955D-9B6A6F3BE33F}">
      <dgm:prSet/>
      <dgm:spPr/>
      <dgm:t>
        <a:bodyPr/>
        <a:lstStyle/>
        <a:p>
          <a:endParaRPr lang="en-US" sz="2000" u="none"/>
        </a:p>
      </dgm:t>
    </dgm:pt>
    <dgm:pt modelId="{BCAF9776-EC45-4056-BAE7-9134041C66F9}">
      <dgm:prSet phldrT="[Text]" custT="1"/>
      <dgm:spPr/>
      <dgm:t>
        <a:bodyPr/>
        <a:lstStyle/>
        <a:p>
          <a:r>
            <a:rPr lang="en-US" sz="900" i="0" u="none" dirty="0" smtClean="0"/>
            <a:t>Information Protection</a:t>
          </a:r>
          <a:endParaRPr lang="en-US" sz="900" i="0" u="none" dirty="0"/>
        </a:p>
      </dgm:t>
    </dgm:pt>
    <dgm:pt modelId="{36E3E653-62F2-4C9E-8B19-14C5E8E34AB2}" type="parTrans" cxnId="{8C2F613E-BB08-4E9D-AE1E-B35997E04942}">
      <dgm:prSet/>
      <dgm:spPr/>
      <dgm:t>
        <a:bodyPr/>
        <a:lstStyle/>
        <a:p>
          <a:endParaRPr lang="en-US" sz="2000" u="none"/>
        </a:p>
      </dgm:t>
    </dgm:pt>
    <dgm:pt modelId="{42E17455-46DC-4907-8C53-F0899907F428}" type="sibTrans" cxnId="{8C2F613E-BB08-4E9D-AE1E-B35997E04942}">
      <dgm:prSet/>
      <dgm:spPr/>
      <dgm:t>
        <a:bodyPr/>
        <a:lstStyle/>
        <a:p>
          <a:endParaRPr lang="en-US" sz="2000" u="none"/>
        </a:p>
      </dgm:t>
    </dgm:pt>
    <dgm:pt modelId="{6F6E67F3-1D76-47E0-8217-544DD0A47921}">
      <dgm:prSet phldrT="[Text]" custT="1"/>
      <dgm:spPr/>
      <dgm:t>
        <a:bodyPr/>
        <a:lstStyle/>
        <a:p>
          <a:r>
            <a:rPr lang="en-US" sz="900" dirty="0" smtClean="0">
              <a:solidFill>
                <a:srgbClr val="FFFFFF"/>
              </a:solidFill>
            </a:rPr>
            <a:t>Identity and Access Management</a:t>
          </a:r>
          <a:endParaRPr lang="en-US" sz="900" i="0" u="none" dirty="0"/>
        </a:p>
      </dgm:t>
    </dgm:pt>
    <dgm:pt modelId="{1D716AED-CC4E-465F-9EB0-8B6B5D92373E}" type="parTrans" cxnId="{7CBA4FC6-F9EE-4267-B376-1E8D913BEBFA}">
      <dgm:prSet/>
      <dgm:spPr/>
      <dgm:t>
        <a:bodyPr/>
        <a:lstStyle/>
        <a:p>
          <a:endParaRPr lang="en-US" sz="2000" u="none"/>
        </a:p>
      </dgm:t>
    </dgm:pt>
    <dgm:pt modelId="{BA489AB0-C22B-491E-B9CA-DB6D9AC59C9A}" type="sibTrans" cxnId="{7CBA4FC6-F9EE-4267-B376-1E8D913BEBFA}">
      <dgm:prSet/>
      <dgm:spPr/>
      <dgm:t>
        <a:bodyPr/>
        <a:lstStyle/>
        <a:p>
          <a:endParaRPr lang="en-US" sz="2000" u="none"/>
        </a:p>
      </dgm:t>
    </dgm:pt>
    <dgm:pt modelId="{5FA5380C-6EFE-4622-952E-ACF21CD2F8DE}">
      <dgm:prSet phldrT="[Text]" custT="1"/>
      <dgm:spPr/>
      <dgm:t>
        <a:bodyPr/>
        <a:lstStyle/>
        <a:p>
          <a:r>
            <a:rPr lang="en-US" sz="900" i="0" u="none" dirty="0" smtClean="0"/>
            <a:t>Vulnerability Management</a:t>
          </a:r>
          <a:endParaRPr lang="en-US" sz="900" i="0" u="none" dirty="0"/>
        </a:p>
      </dgm:t>
    </dgm:pt>
    <dgm:pt modelId="{733C3229-0872-4761-A066-DD6F9DE81C72}" type="parTrans" cxnId="{24923B7A-3096-49D3-95EB-2563F1955699}">
      <dgm:prSet/>
      <dgm:spPr/>
      <dgm:t>
        <a:bodyPr/>
        <a:lstStyle/>
        <a:p>
          <a:endParaRPr lang="en-US" sz="2000" u="none"/>
        </a:p>
      </dgm:t>
    </dgm:pt>
    <dgm:pt modelId="{5E02A6DD-0AFA-4043-B6E7-A0CA91C684A2}" type="sibTrans" cxnId="{24923B7A-3096-49D3-95EB-2563F1955699}">
      <dgm:prSet/>
      <dgm:spPr/>
      <dgm:t>
        <a:bodyPr/>
        <a:lstStyle/>
        <a:p>
          <a:endParaRPr lang="en-US" sz="2000" u="none"/>
        </a:p>
      </dgm:t>
    </dgm:pt>
    <dgm:pt modelId="{445E1144-1814-4558-8A59-7568F9E29D41}">
      <dgm:prSet phldrT="[Text]" custT="1"/>
      <dgm:spPr/>
      <dgm:t>
        <a:bodyPr/>
        <a:lstStyle/>
        <a:p>
          <a:r>
            <a:rPr lang="en-US" sz="900" i="0" u="none" dirty="0" smtClean="0"/>
            <a:t>Threat Intelligence</a:t>
          </a:r>
          <a:endParaRPr lang="en-US" sz="900" i="0" u="none" dirty="0"/>
        </a:p>
      </dgm:t>
    </dgm:pt>
    <dgm:pt modelId="{977D91D9-DC2F-4661-84E5-786C22838499}" type="parTrans" cxnId="{35F80FE5-B628-41B8-8D14-19BE21C5BAD1}">
      <dgm:prSet/>
      <dgm:spPr/>
      <dgm:t>
        <a:bodyPr/>
        <a:lstStyle/>
        <a:p>
          <a:endParaRPr lang="en-US" sz="2000" u="none"/>
        </a:p>
      </dgm:t>
    </dgm:pt>
    <dgm:pt modelId="{3E447DEF-9EA4-4C34-9B6F-340ADCE4AF4A}" type="sibTrans" cxnId="{35F80FE5-B628-41B8-8D14-19BE21C5BAD1}">
      <dgm:prSet/>
      <dgm:spPr/>
      <dgm:t>
        <a:bodyPr/>
        <a:lstStyle/>
        <a:p>
          <a:endParaRPr lang="en-US" sz="2000" u="none"/>
        </a:p>
      </dgm:t>
    </dgm:pt>
    <dgm:pt modelId="{30B9851B-0D07-4567-99EF-77C3C915FF57}">
      <dgm:prSet phldrT="[Text]" custT="1"/>
      <dgm:spPr/>
      <dgm:t>
        <a:bodyPr/>
        <a:lstStyle/>
        <a:p>
          <a:r>
            <a:rPr lang="en-US" sz="900" i="0" u="none" dirty="0" smtClean="0"/>
            <a:t>Monitoring</a:t>
          </a:r>
          <a:endParaRPr lang="en-US" sz="900" i="0" u="none" dirty="0"/>
        </a:p>
      </dgm:t>
    </dgm:pt>
    <dgm:pt modelId="{F7D23166-9ACA-4D0B-8988-65C559FA5AF3}" type="parTrans" cxnId="{CD0E42B3-87AB-483E-923E-279083D2CE6E}">
      <dgm:prSet/>
      <dgm:spPr/>
      <dgm:t>
        <a:bodyPr/>
        <a:lstStyle/>
        <a:p>
          <a:endParaRPr lang="en-US" sz="2000" u="none"/>
        </a:p>
      </dgm:t>
    </dgm:pt>
    <dgm:pt modelId="{94BCCB7A-D427-4F65-B8D7-70A52FC4CDBC}" type="sibTrans" cxnId="{CD0E42B3-87AB-483E-923E-279083D2CE6E}">
      <dgm:prSet/>
      <dgm:spPr/>
      <dgm:t>
        <a:bodyPr/>
        <a:lstStyle/>
        <a:p>
          <a:endParaRPr lang="en-US" sz="2000" u="none"/>
        </a:p>
      </dgm:t>
    </dgm:pt>
    <dgm:pt modelId="{71B15E27-1FAB-40BF-984E-F0DC5C17CCE7}">
      <dgm:prSet phldrT="[Text]" custT="1"/>
      <dgm:spPr/>
      <dgm:t>
        <a:bodyPr/>
        <a:lstStyle/>
        <a:p>
          <a:r>
            <a:rPr lang="en-US" sz="900" i="0" u="none" dirty="0" smtClean="0">
              <a:solidFill>
                <a:schemeClr val="bg1"/>
              </a:solidFill>
            </a:rPr>
            <a:t>Physical and Environmental Protection</a:t>
          </a:r>
          <a:endParaRPr lang="en-US" sz="900" i="0" u="none" dirty="0">
            <a:solidFill>
              <a:schemeClr val="bg1"/>
            </a:solidFill>
          </a:endParaRPr>
        </a:p>
      </dgm:t>
    </dgm:pt>
    <dgm:pt modelId="{EC470EA9-1920-4982-A068-C957ED52F1ED}" type="parTrans" cxnId="{FBB51A73-3375-4A46-99D6-ADAAC52FDB6F}">
      <dgm:prSet/>
      <dgm:spPr/>
      <dgm:t>
        <a:bodyPr/>
        <a:lstStyle/>
        <a:p>
          <a:endParaRPr lang="en-US" sz="2000" u="none"/>
        </a:p>
      </dgm:t>
    </dgm:pt>
    <dgm:pt modelId="{5D3442AA-D238-4C3D-BE1F-B954E22FEA78}" type="sibTrans" cxnId="{FBB51A73-3375-4A46-99D6-ADAAC52FDB6F}">
      <dgm:prSet/>
      <dgm:spPr/>
      <dgm:t>
        <a:bodyPr/>
        <a:lstStyle/>
        <a:p>
          <a:endParaRPr lang="en-US" sz="2000" u="none"/>
        </a:p>
      </dgm:t>
    </dgm:pt>
    <dgm:pt modelId="{C4E7FAFC-6A3C-47A9-87BE-3061CF85AB14}">
      <dgm:prSet phldrT="[Text]" custT="1"/>
      <dgm:spPr/>
      <dgm:t>
        <a:bodyPr/>
        <a:lstStyle/>
        <a:p>
          <a:r>
            <a:rPr lang="en-US" sz="900" i="0" u="none" dirty="0" smtClean="0">
              <a:solidFill>
                <a:schemeClr val="bg1"/>
              </a:solidFill>
            </a:rPr>
            <a:t>Release Management</a:t>
          </a:r>
          <a:endParaRPr lang="en-US" sz="900" i="0" u="none" dirty="0">
            <a:solidFill>
              <a:schemeClr val="bg1"/>
            </a:solidFill>
          </a:endParaRPr>
        </a:p>
      </dgm:t>
    </dgm:pt>
    <dgm:pt modelId="{B2403515-5BE1-4390-8CC2-B6A4B00008FF}" type="parTrans" cxnId="{8879B9CC-DEAC-4122-AE61-11CABA8C7CA2}">
      <dgm:prSet/>
      <dgm:spPr/>
      <dgm:t>
        <a:bodyPr/>
        <a:lstStyle/>
        <a:p>
          <a:endParaRPr lang="en-US" sz="2000" u="none"/>
        </a:p>
      </dgm:t>
    </dgm:pt>
    <dgm:pt modelId="{A0F745F2-C31C-4A06-9287-E62CB8C76418}" type="sibTrans" cxnId="{8879B9CC-DEAC-4122-AE61-11CABA8C7CA2}">
      <dgm:prSet/>
      <dgm:spPr/>
      <dgm:t>
        <a:bodyPr/>
        <a:lstStyle/>
        <a:p>
          <a:endParaRPr lang="en-US" sz="2000" u="none"/>
        </a:p>
      </dgm:t>
    </dgm:pt>
    <dgm:pt modelId="{22BF1533-E17A-47B9-9F0A-8B7C6815EF96}">
      <dgm:prSet phldrT="[Text]" custT="1"/>
      <dgm:spPr/>
      <dgm:t>
        <a:bodyPr/>
        <a:lstStyle/>
        <a:p>
          <a:r>
            <a:rPr lang="en-US" sz="900" i="0" u="none" dirty="0" smtClean="0">
              <a:solidFill>
                <a:schemeClr val="bg1"/>
              </a:solidFill>
            </a:rPr>
            <a:t>Development Lifecycle</a:t>
          </a:r>
          <a:endParaRPr lang="en-US" sz="900" i="0" u="none" dirty="0">
            <a:solidFill>
              <a:schemeClr val="bg1"/>
            </a:solidFill>
          </a:endParaRPr>
        </a:p>
      </dgm:t>
    </dgm:pt>
    <dgm:pt modelId="{74835212-C4D1-40F6-A2DC-CAF66151802B}" type="parTrans" cxnId="{F4B9039B-F64D-4DD0-A525-E2590A858BB8}">
      <dgm:prSet/>
      <dgm:spPr/>
      <dgm:t>
        <a:bodyPr/>
        <a:lstStyle/>
        <a:p>
          <a:endParaRPr lang="en-US" sz="2000" u="none"/>
        </a:p>
      </dgm:t>
    </dgm:pt>
    <dgm:pt modelId="{D841F2A5-4530-4D27-9F0C-9E372E08F789}" type="sibTrans" cxnId="{F4B9039B-F64D-4DD0-A525-E2590A858BB8}">
      <dgm:prSet/>
      <dgm:spPr/>
      <dgm:t>
        <a:bodyPr/>
        <a:lstStyle/>
        <a:p>
          <a:endParaRPr lang="en-US" sz="2000" u="none"/>
        </a:p>
      </dgm:t>
    </dgm:pt>
    <dgm:pt modelId="{5594AAF3-E48F-4563-BC80-D57A93BAFD58}">
      <dgm:prSet phldrT="[Text]" custT="1"/>
      <dgm:spPr/>
      <dgm:t>
        <a:bodyPr/>
        <a:lstStyle/>
        <a:p>
          <a:r>
            <a:rPr lang="en-US" sz="900" i="0" u="none" dirty="0" smtClean="0"/>
            <a:t>IT</a:t>
          </a:r>
        </a:p>
        <a:p>
          <a:r>
            <a:rPr lang="en-US" sz="900" i="0" u="none" dirty="0" smtClean="0"/>
            <a:t>Architecture</a:t>
          </a:r>
          <a:endParaRPr lang="en-US" sz="900" i="0" u="none" dirty="0"/>
        </a:p>
      </dgm:t>
    </dgm:pt>
    <dgm:pt modelId="{473F5A0E-E20C-4306-BF44-BCB6B1BB5617}" type="parTrans" cxnId="{6E495D77-3EDB-4891-A773-2130CC8A16DF}">
      <dgm:prSet/>
      <dgm:spPr/>
      <dgm:t>
        <a:bodyPr/>
        <a:lstStyle/>
        <a:p>
          <a:endParaRPr lang="en-US" sz="2000" u="none"/>
        </a:p>
      </dgm:t>
    </dgm:pt>
    <dgm:pt modelId="{8C2DD763-DF79-49A6-AFC6-3A06716B3935}" type="sibTrans" cxnId="{6E495D77-3EDB-4891-A773-2130CC8A16DF}">
      <dgm:prSet/>
      <dgm:spPr/>
      <dgm:t>
        <a:bodyPr/>
        <a:lstStyle/>
        <a:p>
          <a:endParaRPr lang="en-US" sz="2000" u="none"/>
        </a:p>
      </dgm:t>
    </dgm:pt>
    <dgm:pt modelId="{136B49B3-968F-48AD-B3F5-BA4878DA7E11}">
      <dgm:prSet phldrT="[Text]" custT="1"/>
      <dgm:spPr/>
      <dgm:t>
        <a:bodyPr/>
        <a:lstStyle/>
        <a:p>
          <a:r>
            <a:rPr lang="en-US" sz="900" i="0" u="none" dirty="0" smtClean="0"/>
            <a:t>Engineering</a:t>
          </a:r>
          <a:endParaRPr lang="en-US" sz="900" i="0" u="none" dirty="0"/>
        </a:p>
      </dgm:t>
    </dgm:pt>
    <dgm:pt modelId="{7ECE41A1-FFC7-4990-A4C4-33D2EFDC5DA2}" type="parTrans" cxnId="{772DACB3-A2CE-4AD9-8764-C7E7184AA9CF}">
      <dgm:prSet/>
      <dgm:spPr/>
      <dgm:t>
        <a:bodyPr/>
        <a:lstStyle/>
        <a:p>
          <a:endParaRPr lang="en-US" sz="2000" u="none"/>
        </a:p>
      </dgm:t>
    </dgm:pt>
    <dgm:pt modelId="{1F0869AE-290C-4A89-BA05-5EC830E975CB}" type="sibTrans" cxnId="{772DACB3-A2CE-4AD9-8764-C7E7184AA9CF}">
      <dgm:prSet/>
      <dgm:spPr/>
      <dgm:t>
        <a:bodyPr/>
        <a:lstStyle/>
        <a:p>
          <a:endParaRPr lang="en-US" sz="2000" u="none"/>
        </a:p>
      </dgm:t>
    </dgm:pt>
    <dgm:pt modelId="{812EED76-0D6A-4C37-9208-3CB1DF40F201}">
      <dgm:prSet phldrT="[Text]" custT="1"/>
      <dgm:spPr/>
      <dgm:t>
        <a:bodyPr/>
        <a:lstStyle/>
        <a:p>
          <a:r>
            <a:rPr lang="en-US" sz="900" i="0" u="none" dirty="0" smtClean="0"/>
            <a:t>Strategic Planning</a:t>
          </a:r>
          <a:endParaRPr lang="en-US" sz="900" i="0" u="none" dirty="0"/>
        </a:p>
      </dgm:t>
    </dgm:pt>
    <dgm:pt modelId="{B878F7FB-B893-4383-B903-E484017B88FD}" type="parTrans" cxnId="{EEABC6D2-1CE6-4F6C-A3C8-1A7DE1FD60C2}">
      <dgm:prSet/>
      <dgm:spPr/>
      <dgm:t>
        <a:bodyPr/>
        <a:lstStyle/>
        <a:p>
          <a:endParaRPr lang="en-US" sz="2000" u="none"/>
        </a:p>
      </dgm:t>
    </dgm:pt>
    <dgm:pt modelId="{CD1536B5-C37B-4242-8BD5-5387DF2831D9}" type="sibTrans" cxnId="{EEABC6D2-1CE6-4F6C-A3C8-1A7DE1FD60C2}">
      <dgm:prSet/>
      <dgm:spPr/>
      <dgm:t>
        <a:bodyPr/>
        <a:lstStyle/>
        <a:p>
          <a:endParaRPr lang="en-US" sz="2000" u="none"/>
        </a:p>
      </dgm:t>
    </dgm:pt>
    <dgm:pt modelId="{B527A059-8544-42E5-B75D-3DACC523C7F5}">
      <dgm:prSet phldrT="[Text]" custT="1"/>
      <dgm:spPr/>
      <dgm:t>
        <a:bodyPr/>
        <a:lstStyle/>
        <a:p>
          <a:r>
            <a:rPr lang="en-US" sz="900" i="0" u="none" dirty="0" smtClean="0"/>
            <a:t>Talent Management</a:t>
          </a:r>
          <a:endParaRPr lang="en-US" sz="900" i="0" u="none" dirty="0"/>
        </a:p>
      </dgm:t>
    </dgm:pt>
    <dgm:pt modelId="{C457BA9C-4C8F-4F23-935D-4E950FEEEA30}" type="parTrans" cxnId="{7AA00FE0-1A8C-4694-813B-60D34FF63E1E}">
      <dgm:prSet/>
      <dgm:spPr/>
      <dgm:t>
        <a:bodyPr/>
        <a:lstStyle/>
        <a:p>
          <a:endParaRPr lang="en-US" sz="2000" u="none"/>
        </a:p>
      </dgm:t>
    </dgm:pt>
    <dgm:pt modelId="{3CD04AAA-7721-40EE-860C-295105779E8B}" type="sibTrans" cxnId="{7AA00FE0-1A8C-4694-813B-60D34FF63E1E}">
      <dgm:prSet/>
      <dgm:spPr/>
      <dgm:t>
        <a:bodyPr/>
        <a:lstStyle/>
        <a:p>
          <a:endParaRPr lang="en-US" sz="2000" u="none"/>
        </a:p>
      </dgm:t>
    </dgm:pt>
    <dgm:pt modelId="{66651E66-AE71-4717-8EB7-9220F91C7873}">
      <dgm:prSet phldrT="[Text]" custT="1"/>
      <dgm:spPr/>
      <dgm:t>
        <a:bodyPr/>
        <a:lstStyle/>
        <a:p>
          <a:r>
            <a:rPr lang="en-US" sz="900" i="0" u="none" dirty="0" smtClean="0"/>
            <a:t>IT Asset Management</a:t>
          </a:r>
          <a:endParaRPr lang="en-US" sz="900" i="0" u="none" dirty="0"/>
        </a:p>
      </dgm:t>
    </dgm:pt>
    <dgm:pt modelId="{6C551D66-1EFA-4A11-A6E9-E2D98322187E}" type="parTrans" cxnId="{4CE7E1B4-59C5-4172-8EC1-3E0C87EFE9FA}">
      <dgm:prSet/>
      <dgm:spPr/>
      <dgm:t>
        <a:bodyPr/>
        <a:lstStyle/>
        <a:p>
          <a:endParaRPr lang="en-US" sz="2000" u="none"/>
        </a:p>
      </dgm:t>
    </dgm:pt>
    <dgm:pt modelId="{E6BBC14E-B568-4915-BD0F-5DCDC5375027}" type="sibTrans" cxnId="{4CE7E1B4-59C5-4172-8EC1-3E0C87EFE9FA}">
      <dgm:prSet/>
      <dgm:spPr/>
      <dgm:t>
        <a:bodyPr/>
        <a:lstStyle/>
        <a:p>
          <a:endParaRPr lang="en-US" sz="2000" u="none"/>
        </a:p>
      </dgm:t>
    </dgm:pt>
    <dgm:pt modelId="{92DDF119-8AB6-4D63-87B8-AE366AF4970B}">
      <dgm:prSet phldrT="[Text]" custT="1"/>
      <dgm:spPr/>
      <dgm:t>
        <a:bodyPr/>
        <a:lstStyle/>
        <a:p>
          <a:r>
            <a:rPr lang="en-US" sz="900" i="0" u="none" dirty="0" smtClean="0"/>
            <a:t>IT Service Management</a:t>
          </a:r>
          <a:endParaRPr lang="en-US" sz="900" i="0" u="none" dirty="0"/>
        </a:p>
      </dgm:t>
    </dgm:pt>
    <dgm:pt modelId="{08956365-BE81-4F9D-8FD5-C48B26A0F287}" type="parTrans" cxnId="{C549455D-913B-4B2B-8BE9-2AED20BCC977}">
      <dgm:prSet/>
      <dgm:spPr/>
      <dgm:t>
        <a:bodyPr/>
        <a:lstStyle/>
        <a:p>
          <a:endParaRPr lang="en-US" sz="2000" u="none"/>
        </a:p>
      </dgm:t>
    </dgm:pt>
    <dgm:pt modelId="{E22E82FE-D9CA-44F6-B10E-47A54EC3587B}" type="sibTrans" cxnId="{C549455D-913B-4B2B-8BE9-2AED20BCC977}">
      <dgm:prSet/>
      <dgm:spPr/>
      <dgm:t>
        <a:bodyPr/>
        <a:lstStyle/>
        <a:p>
          <a:endParaRPr lang="en-US" sz="2000" u="none"/>
        </a:p>
      </dgm:t>
    </dgm:pt>
    <dgm:pt modelId="{89A4819F-70E5-4465-8B85-C264BC5EC259}">
      <dgm:prSet phldrT="[Text]" custT="1"/>
      <dgm:spPr/>
      <dgm:t>
        <a:bodyPr/>
        <a:lstStyle/>
        <a:p>
          <a:r>
            <a:rPr lang="en-US" sz="900" i="0" u="none" dirty="0" smtClean="0"/>
            <a:t>IT Third Party Management</a:t>
          </a:r>
          <a:endParaRPr lang="en-US" sz="900" i="0" u="none" dirty="0"/>
        </a:p>
      </dgm:t>
    </dgm:pt>
    <dgm:pt modelId="{7E5048A2-0D59-4281-A0B8-A2301BB7614E}" type="parTrans" cxnId="{8408CD79-42BB-4D49-BE85-5EE015E9F1F5}">
      <dgm:prSet/>
      <dgm:spPr/>
      <dgm:t>
        <a:bodyPr/>
        <a:lstStyle/>
        <a:p>
          <a:endParaRPr lang="en-US" sz="2000" u="none"/>
        </a:p>
      </dgm:t>
    </dgm:pt>
    <dgm:pt modelId="{16F4DE02-5B7B-43D1-BAFC-48C9607F86A0}" type="sibTrans" cxnId="{8408CD79-42BB-4D49-BE85-5EE015E9F1F5}">
      <dgm:prSet/>
      <dgm:spPr/>
      <dgm:t>
        <a:bodyPr/>
        <a:lstStyle/>
        <a:p>
          <a:endParaRPr lang="en-US" sz="2000" u="none"/>
        </a:p>
      </dgm:t>
    </dgm:pt>
    <dgm:pt modelId="{4C57E937-3DDF-4CEC-880D-BA6BE95738E8}">
      <dgm:prSet phldrT="[Text]" custT="1"/>
      <dgm:spPr/>
      <dgm:t>
        <a:bodyPr/>
        <a:lstStyle/>
        <a:p>
          <a:r>
            <a:rPr lang="en-US" sz="900" i="0" u="none" dirty="0" smtClean="0"/>
            <a:t>Availability Management</a:t>
          </a:r>
          <a:endParaRPr lang="en-US" sz="900" i="0" u="none" dirty="0"/>
        </a:p>
      </dgm:t>
    </dgm:pt>
    <dgm:pt modelId="{E18D272B-CAEC-444E-8E25-78BDE2F03426}" type="parTrans" cxnId="{0231BFFC-BFD4-4B8A-A376-3747D8E11129}">
      <dgm:prSet/>
      <dgm:spPr/>
      <dgm:t>
        <a:bodyPr/>
        <a:lstStyle/>
        <a:p>
          <a:endParaRPr lang="en-US" sz="2000" u="none"/>
        </a:p>
      </dgm:t>
    </dgm:pt>
    <dgm:pt modelId="{0C8C1D52-5FCD-4004-A9E4-7D141C9497C0}" type="sibTrans" cxnId="{0231BFFC-BFD4-4B8A-A376-3747D8E11129}">
      <dgm:prSet/>
      <dgm:spPr/>
      <dgm:t>
        <a:bodyPr/>
        <a:lstStyle/>
        <a:p>
          <a:endParaRPr lang="en-US" sz="2000" u="none"/>
        </a:p>
      </dgm:t>
    </dgm:pt>
    <dgm:pt modelId="{BFD110D0-99B7-442B-89C3-9CEFBE8F6B2E}">
      <dgm:prSet phldrT="[Text]" custT="1"/>
      <dgm:spPr/>
      <dgm:t>
        <a:bodyPr/>
        <a:lstStyle/>
        <a:p>
          <a:r>
            <a:rPr lang="en-US" sz="900" i="0" u="none" dirty="0" smtClean="0"/>
            <a:t>Capacity Management</a:t>
          </a:r>
          <a:endParaRPr lang="en-US" sz="900" i="0" u="none" dirty="0"/>
        </a:p>
      </dgm:t>
    </dgm:pt>
    <dgm:pt modelId="{69D4C5E3-26FB-4C84-8CF6-AA9983F91975}" type="parTrans" cxnId="{18C34A0A-48F9-4C3D-9473-9162837B57C7}">
      <dgm:prSet/>
      <dgm:spPr/>
      <dgm:t>
        <a:bodyPr/>
        <a:lstStyle/>
        <a:p>
          <a:endParaRPr lang="en-US" sz="2000" u="none"/>
        </a:p>
      </dgm:t>
    </dgm:pt>
    <dgm:pt modelId="{6544F8FB-5F2F-401A-9171-8A766ABD8E44}" type="sibTrans" cxnId="{18C34A0A-48F9-4C3D-9473-9162837B57C7}">
      <dgm:prSet/>
      <dgm:spPr/>
      <dgm:t>
        <a:bodyPr/>
        <a:lstStyle/>
        <a:p>
          <a:endParaRPr lang="en-US" sz="2000" u="none"/>
        </a:p>
      </dgm:t>
    </dgm:pt>
    <dgm:pt modelId="{848AB851-A593-44B1-BA4B-5BB5A875AF06}">
      <dgm:prSet phldrT="[Text]" custT="1"/>
      <dgm:spPr/>
      <dgm:t>
        <a:bodyPr/>
        <a:lstStyle/>
        <a:p>
          <a:r>
            <a:rPr lang="en-US" sz="900" i="0" u="none" dirty="0" smtClean="0"/>
            <a:t>Performance and Quality Management</a:t>
          </a:r>
          <a:endParaRPr lang="en-US" sz="900" i="0" u="none" dirty="0"/>
        </a:p>
      </dgm:t>
    </dgm:pt>
    <dgm:pt modelId="{26A214B2-24CB-4559-8BC0-5951D9A33AE7}" type="parTrans" cxnId="{A6D72283-CD32-4782-A262-965C16D79668}">
      <dgm:prSet/>
      <dgm:spPr/>
      <dgm:t>
        <a:bodyPr/>
        <a:lstStyle/>
        <a:p>
          <a:endParaRPr lang="en-US" sz="2000" u="none"/>
        </a:p>
      </dgm:t>
    </dgm:pt>
    <dgm:pt modelId="{21B115DF-AFA2-4F71-83B0-E24C766D2783}" type="sibTrans" cxnId="{A6D72283-CD32-4782-A262-965C16D79668}">
      <dgm:prSet/>
      <dgm:spPr/>
      <dgm:t>
        <a:bodyPr/>
        <a:lstStyle/>
        <a:p>
          <a:endParaRPr lang="en-US" sz="2000" u="none"/>
        </a:p>
      </dgm:t>
    </dgm:pt>
    <dgm:pt modelId="{D7DBA3AF-6E91-40C7-9028-7A7C9D3ACA5D}">
      <dgm:prSet phldrT="[Text]" custT="1"/>
      <dgm:spPr/>
      <dgm:t>
        <a:bodyPr/>
        <a:lstStyle/>
        <a:p>
          <a:r>
            <a:rPr lang="en-US" sz="1800" i="0" u="none" dirty="0" smtClean="0">
              <a:solidFill>
                <a:schemeClr val="tx1"/>
              </a:solidFill>
            </a:rPr>
            <a:t>Protect</a:t>
          </a:r>
          <a:endParaRPr lang="en-US" sz="2000" u="none" dirty="0">
            <a:solidFill>
              <a:schemeClr val="tx1"/>
            </a:solidFill>
          </a:endParaRPr>
        </a:p>
      </dgm:t>
    </dgm:pt>
    <dgm:pt modelId="{19FBE813-A3B4-4488-AD5A-F0870EDA98C7}" type="parTrans" cxnId="{BE5F1737-272E-4FD7-B2BB-4E81964421C5}">
      <dgm:prSet/>
      <dgm:spPr/>
      <dgm:t>
        <a:bodyPr/>
        <a:lstStyle/>
        <a:p>
          <a:endParaRPr lang="en-US" sz="2000" u="none"/>
        </a:p>
      </dgm:t>
    </dgm:pt>
    <dgm:pt modelId="{0956FFF1-4793-4D2E-8E90-710F7A600FBB}" type="sibTrans" cxnId="{BE5F1737-272E-4FD7-B2BB-4E81964421C5}">
      <dgm:prSet/>
      <dgm:spPr/>
      <dgm:t>
        <a:bodyPr/>
        <a:lstStyle/>
        <a:p>
          <a:endParaRPr lang="en-US" sz="2000" u="none"/>
        </a:p>
      </dgm:t>
    </dgm:pt>
    <dgm:pt modelId="{58DC185A-6377-4844-875C-2B9AD3510D9F}">
      <dgm:prSet phldrT="[Text]" custT="1"/>
      <dgm:spPr/>
      <dgm:t>
        <a:bodyPr/>
        <a:lstStyle/>
        <a:p>
          <a:r>
            <a:rPr lang="en-US" sz="900" i="0" u="none" dirty="0" smtClean="0"/>
            <a:t>Portfolio Management</a:t>
          </a:r>
          <a:endParaRPr lang="en-US" sz="900" i="0" u="none" dirty="0"/>
        </a:p>
      </dgm:t>
    </dgm:pt>
    <dgm:pt modelId="{95C65CAD-538D-4736-9782-4A80042BFC06}" type="parTrans" cxnId="{B940FF6F-EB85-4FFC-9DEE-C4F71A2F4439}">
      <dgm:prSet/>
      <dgm:spPr/>
      <dgm:t>
        <a:bodyPr/>
        <a:lstStyle/>
        <a:p>
          <a:endParaRPr lang="en-US" sz="2000" u="none"/>
        </a:p>
      </dgm:t>
    </dgm:pt>
    <dgm:pt modelId="{942650C0-C173-42C2-9A54-E03F7D51066E}" type="sibTrans" cxnId="{B940FF6F-EB85-4FFC-9DEE-C4F71A2F4439}">
      <dgm:prSet/>
      <dgm:spPr/>
      <dgm:t>
        <a:bodyPr/>
        <a:lstStyle/>
        <a:p>
          <a:endParaRPr lang="en-US" sz="2000" u="none"/>
        </a:p>
      </dgm:t>
    </dgm:pt>
    <dgm:pt modelId="{8CE9AC11-8DC4-456B-9AC0-1059D5A137B3}">
      <dgm:prSet phldrT="[Text]" custT="1"/>
      <dgm:spPr/>
      <dgm:t>
        <a:bodyPr/>
        <a:lstStyle/>
        <a:p>
          <a:r>
            <a:rPr lang="en-US" sz="900" i="0" u="none" dirty="0" smtClean="0"/>
            <a:t>Disaster Recovery</a:t>
          </a:r>
          <a:endParaRPr lang="en-US" sz="900" i="0" u="none" dirty="0"/>
        </a:p>
      </dgm:t>
    </dgm:pt>
    <dgm:pt modelId="{36FEC43C-9C6F-4F91-A84D-EFE992E918F7}" type="parTrans" cxnId="{2AA4697F-571C-4021-A77D-571BD2E99FEB}">
      <dgm:prSet/>
      <dgm:spPr/>
      <dgm:t>
        <a:bodyPr/>
        <a:lstStyle/>
        <a:p>
          <a:endParaRPr lang="en-US" sz="2000" u="none"/>
        </a:p>
      </dgm:t>
    </dgm:pt>
    <dgm:pt modelId="{606FC150-D40E-41D4-99AE-D0DF675A0635}" type="sibTrans" cxnId="{2AA4697F-571C-4021-A77D-571BD2E99FEB}">
      <dgm:prSet/>
      <dgm:spPr/>
      <dgm:t>
        <a:bodyPr/>
        <a:lstStyle/>
        <a:p>
          <a:endParaRPr lang="en-US" sz="2000" u="none"/>
        </a:p>
      </dgm:t>
    </dgm:pt>
    <dgm:pt modelId="{6DE22497-A70F-4FFB-85CD-1B6CE781127F}" type="pres">
      <dgm:prSet presAssocID="{861A9042-1EEB-4858-AFE5-9A5C19B28F92}" presName="theList" presStyleCnt="0">
        <dgm:presLayoutVars>
          <dgm:dir/>
          <dgm:animLvl val="lvl"/>
          <dgm:resizeHandles val="exact"/>
        </dgm:presLayoutVars>
      </dgm:prSet>
      <dgm:spPr/>
      <dgm:t>
        <a:bodyPr/>
        <a:lstStyle/>
        <a:p>
          <a:endParaRPr lang="en-US"/>
        </a:p>
      </dgm:t>
    </dgm:pt>
    <dgm:pt modelId="{F0C5C174-5C9E-45D7-825D-837FC84DA92C}" type="pres">
      <dgm:prSet presAssocID="{E7A80F62-D17E-4EAD-A2FF-AA32C8C3E322}" presName="compNode" presStyleCnt="0"/>
      <dgm:spPr/>
    </dgm:pt>
    <dgm:pt modelId="{85311018-E237-4178-A40E-2E345E8BDBD8}" type="pres">
      <dgm:prSet presAssocID="{E7A80F62-D17E-4EAD-A2FF-AA32C8C3E322}" presName="aNode" presStyleLbl="bgShp" presStyleIdx="0" presStyleCnt="6"/>
      <dgm:spPr/>
      <dgm:t>
        <a:bodyPr/>
        <a:lstStyle/>
        <a:p>
          <a:endParaRPr lang="en-US"/>
        </a:p>
      </dgm:t>
    </dgm:pt>
    <dgm:pt modelId="{A1EB3CC8-A524-4598-819D-37F69B385479}" type="pres">
      <dgm:prSet presAssocID="{E7A80F62-D17E-4EAD-A2FF-AA32C8C3E322}" presName="textNode" presStyleLbl="bgShp" presStyleIdx="0" presStyleCnt="6"/>
      <dgm:spPr/>
      <dgm:t>
        <a:bodyPr/>
        <a:lstStyle/>
        <a:p>
          <a:endParaRPr lang="en-US"/>
        </a:p>
      </dgm:t>
    </dgm:pt>
    <dgm:pt modelId="{203C675E-5A8B-4201-8F33-A47D55A215C7}" type="pres">
      <dgm:prSet presAssocID="{E7A80F62-D17E-4EAD-A2FF-AA32C8C3E322}" presName="compChildNode" presStyleCnt="0"/>
      <dgm:spPr/>
    </dgm:pt>
    <dgm:pt modelId="{CFE28836-59CB-4D01-B324-555F5E1A0604}" type="pres">
      <dgm:prSet presAssocID="{E7A80F62-D17E-4EAD-A2FF-AA32C8C3E322}" presName="theInnerList" presStyleCnt="0"/>
      <dgm:spPr/>
    </dgm:pt>
    <dgm:pt modelId="{6DE51753-51D3-4CCC-ADB3-DDC060581DB9}" type="pres">
      <dgm:prSet presAssocID="{CCCD5989-B52D-4A05-A382-43C407F9C554}" presName="childNode" presStyleLbl="node1" presStyleIdx="0" presStyleCnt="34">
        <dgm:presLayoutVars>
          <dgm:bulletEnabled val="1"/>
        </dgm:presLayoutVars>
      </dgm:prSet>
      <dgm:spPr/>
      <dgm:t>
        <a:bodyPr/>
        <a:lstStyle/>
        <a:p>
          <a:endParaRPr lang="en-US"/>
        </a:p>
      </dgm:t>
    </dgm:pt>
    <dgm:pt modelId="{354DED4A-FC78-4611-B8FD-3C93D0080D54}" type="pres">
      <dgm:prSet presAssocID="{CCCD5989-B52D-4A05-A382-43C407F9C554}" presName="aSpace2" presStyleCnt="0"/>
      <dgm:spPr/>
    </dgm:pt>
    <dgm:pt modelId="{CFC9CEF8-41A5-422B-A008-9C77EDC4B658}" type="pres">
      <dgm:prSet presAssocID="{EE466EE2-F8E7-45E1-86E0-2B11AD6E626C}" presName="childNode" presStyleLbl="node1" presStyleIdx="1" presStyleCnt="34">
        <dgm:presLayoutVars>
          <dgm:bulletEnabled val="1"/>
        </dgm:presLayoutVars>
      </dgm:prSet>
      <dgm:spPr/>
      <dgm:t>
        <a:bodyPr/>
        <a:lstStyle/>
        <a:p>
          <a:endParaRPr lang="en-US"/>
        </a:p>
      </dgm:t>
    </dgm:pt>
    <dgm:pt modelId="{BB91BBC7-D598-4567-BA9A-A36E962C6E0B}" type="pres">
      <dgm:prSet presAssocID="{EE466EE2-F8E7-45E1-86E0-2B11AD6E626C}" presName="aSpace2" presStyleCnt="0"/>
      <dgm:spPr/>
    </dgm:pt>
    <dgm:pt modelId="{978A5993-D966-4FF2-A9C8-2B9D0AD03C47}" type="pres">
      <dgm:prSet presAssocID="{9A4AE36F-9D94-4136-B020-9B55D4221688}" presName="childNode" presStyleLbl="node1" presStyleIdx="2" presStyleCnt="34">
        <dgm:presLayoutVars>
          <dgm:bulletEnabled val="1"/>
        </dgm:presLayoutVars>
      </dgm:prSet>
      <dgm:spPr/>
      <dgm:t>
        <a:bodyPr/>
        <a:lstStyle/>
        <a:p>
          <a:endParaRPr lang="en-US"/>
        </a:p>
      </dgm:t>
    </dgm:pt>
    <dgm:pt modelId="{DA203D56-145A-41E8-8A96-6E3DB8AB3219}" type="pres">
      <dgm:prSet presAssocID="{9A4AE36F-9D94-4136-B020-9B55D4221688}" presName="aSpace2" presStyleCnt="0"/>
      <dgm:spPr/>
    </dgm:pt>
    <dgm:pt modelId="{BBA592F7-571E-4EB8-BF90-3514964D183D}" type="pres">
      <dgm:prSet presAssocID="{F17C2A86-12DA-4AE9-B375-B40F26EB791A}" presName="childNode" presStyleLbl="node1" presStyleIdx="3" presStyleCnt="34">
        <dgm:presLayoutVars>
          <dgm:bulletEnabled val="1"/>
        </dgm:presLayoutVars>
      </dgm:prSet>
      <dgm:spPr/>
      <dgm:t>
        <a:bodyPr/>
        <a:lstStyle/>
        <a:p>
          <a:endParaRPr lang="en-US"/>
        </a:p>
      </dgm:t>
    </dgm:pt>
    <dgm:pt modelId="{319DB6C9-925C-4CAC-B896-EE1059A4F249}" type="pres">
      <dgm:prSet presAssocID="{F17C2A86-12DA-4AE9-B375-B40F26EB791A}" presName="aSpace2" presStyleCnt="0"/>
      <dgm:spPr/>
    </dgm:pt>
    <dgm:pt modelId="{8BCC9AAD-784A-49A1-ACB8-8FEA05376C84}" type="pres">
      <dgm:prSet presAssocID="{3998F9C7-941A-4D57-8F4A-BA99A6C9CF34}" presName="childNode" presStyleLbl="node1" presStyleIdx="4" presStyleCnt="34">
        <dgm:presLayoutVars>
          <dgm:bulletEnabled val="1"/>
        </dgm:presLayoutVars>
      </dgm:prSet>
      <dgm:spPr/>
      <dgm:t>
        <a:bodyPr/>
        <a:lstStyle/>
        <a:p>
          <a:endParaRPr lang="en-US"/>
        </a:p>
      </dgm:t>
    </dgm:pt>
    <dgm:pt modelId="{21B91170-D64C-4ECB-8120-2CC45FB45F57}" type="pres">
      <dgm:prSet presAssocID="{3998F9C7-941A-4D57-8F4A-BA99A6C9CF34}" presName="aSpace2" presStyleCnt="0"/>
      <dgm:spPr/>
    </dgm:pt>
    <dgm:pt modelId="{F66B8846-AEF0-49F8-80C6-59CAC6326FBA}" type="pres">
      <dgm:prSet presAssocID="{F22D24B2-B390-461F-9F65-95CAE0900F2E}" presName="childNode" presStyleLbl="node1" presStyleIdx="5" presStyleCnt="34">
        <dgm:presLayoutVars>
          <dgm:bulletEnabled val="1"/>
        </dgm:presLayoutVars>
      </dgm:prSet>
      <dgm:spPr/>
      <dgm:t>
        <a:bodyPr/>
        <a:lstStyle/>
        <a:p>
          <a:endParaRPr lang="en-US"/>
        </a:p>
      </dgm:t>
    </dgm:pt>
    <dgm:pt modelId="{0493B8D8-8C34-4622-886B-7F48D1E7B56A}" type="pres">
      <dgm:prSet presAssocID="{F22D24B2-B390-461F-9F65-95CAE0900F2E}" presName="aSpace2" presStyleCnt="0"/>
      <dgm:spPr/>
    </dgm:pt>
    <dgm:pt modelId="{06183BCA-F07A-4A4C-B259-9A5EAF9CD1CF}" type="pres">
      <dgm:prSet presAssocID="{B527A059-8544-42E5-B75D-3DACC523C7F5}" presName="childNode" presStyleLbl="node1" presStyleIdx="6" presStyleCnt="34">
        <dgm:presLayoutVars>
          <dgm:bulletEnabled val="1"/>
        </dgm:presLayoutVars>
      </dgm:prSet>
      <dgm:spPr/>
      <dgm:t>
        <a:bodyPr/>
        <a:lstStyle/>
        <a:p>
          <a:endParaRPr lang="en-US"/>
        </a:p>
      </dgm:t>
    </dgm:pt>
    <dgm:pt modelId="{788517F9-FC43-47FF-9B0E-A8C6B2344E66}" type="pres">
      <dgm:prSet presAssocID="{E7A80F62-D17E-4EAD-A2FF-AA32C8C3E322}" presName="aSpace" presStyleCnt="0"/>
      <dgm:spPr/>
    </dgm:pt>
    <dgm:pt modelId="{0C7CC52F-FD1C-4D5B-AB0F-1640B6C63262}" type="pres">
      <dgm:prSet presAssocID="{288C0807-A980-465B-BAA7-E0D2A9C9FF78}" presName="compNode" presStyleCnt="0"/>
      <dgm:spPr/>
    </dgm:pt>
    <dgm:pt modelId="{C84EF81A-6F97-45B3-A6BD-24E268EE358B}" type="pres">
      <dgm:prSet presAssocID="{288C0807-A980-465B-BAA7-E0D2A9C9FF78}" presName="aNode" presStyleLbl="bgShp" presStyleIdx="1" presStyleCnt="6"/>
      <dgm:spPr/>
      <dgm:t>
        <a:bodyPr/>
        <a:lstStyle/>
        <a:p>
          <a:endParaRPr lang="en-US"/>
        </a:p>
      </dgm:t>
    </dgm:pt>
    <dgm:pt modelId="{F6E5B0E7-71AC-41E1-AD90-8429EC2178C7}" type="pres">
      <dgm:prSet presAssocID="{288C0807-A980-465B-BAA7-E0D2A9C9FF78}" presName="textNode" presStyleLbl="bgShp" presStyleIdx="1" presStyleCnt="6"/>
      <dgm:spPr/>
      <dgm:t>
        <a:bodyPr/>
        <a:lstStyle/>
        <a:p>
          <a:endParaRPr lang="en-US"/>
        </a:p>
      </dgm:t>
    </dgm:pt>
    <dgm:pt modelId="{F573C1AC-46BE-4277-8B32-5CBC58841225}" type="pres">
      <dgm:prSet presAssocID="{288C0807-A980-465B-BAA7-E0D2A9C9FF78}" presName="compChildNode" presStyleCnt="0"/>
      <dgm:spPr/>
    </dgm:pt>
    <dgm:pt modelId="{DC3E8D30-6760-4ECA-B0A6-C0C14391F3B8}" type="pres">
      <dgm:prSet presAssocID="{288C0807-A980-465B-BAA7-E0D2A9C9FF78}" presName="theInnerList" presStyleCnt="0"/>
      <dgm:spPr/>
    </dgm:pt>
    <dgm:pt modelId="{774EABF4-820C-4969-9B79-D9A2D1B62370}" type="pres">
      <dgm:prSet presAssocID="{812EED76-0D6A-4C37-9208-3CB1DF40F201}" presName="childNode" presStyleLbl="node1" presStyleIdx="7" presStyleCnt="34">
        <dgm:presLayoutVars>
          <dgm:bulletEnabled val="1"/>
        </dgm:presLayoutVars>
      </dgm:prSet>
      <dgm:spPr/>
      <dgm:t>
        <a:bodyPr/>
        <a:lstStyle/>
        <a:p>
          <a:endParaRPr lang="en-US"/>
        </a:p>
      </dgm:t>
    </dgm:pt>
    <dgm:pt modelId="{CEA4139E-8B06-4F69-B310-0B1689AFF13B}" type="pres">
      <dgm:prSet presAssocID="{812EED76-0D6A-4C37-9208-3CB1DF40F201}" presName="aSpace2" presStyleCnt="0"/>
      <dgm:spPr/>
    </dgm:pt>
    <dgm:pt modelId="{CAE77008-5683-44B2-A5CA-63A8848DFBB4}" type="pres">
      <dgm:prSet presAssocID="{58DC185A-6377-4844-875C-2B9AD3510D9F}" presName="childNode" presStyleLbl="node1" presStyleIdx="8" presStyleCnt="34">
        <dgm:presLayoutVars>
          <dgm:bulletEnabled val="1"/>
        </dgm:presLayoutVars>
      </dgm:prSet>
      <dgm:spPr/>
      <dgm:t>
        <a:bodyPr/>
        <a:lstStyle/>
        <a:p>
          <a:endParaRPr lang="en-US"/>
        </a:p>
      </dgm:t>
    </dgm:pt>
    <dgm:pt modelId="{3A494D2E-F832-4925-8799-4339E98CD05E}" type="pres">
      <dgm:prSet presAssocID="{58DC185A-6377-4844-875C-2B9AD3510D9F}" presName="aSpace2" presStyleCnt="0"/>
      <dgm:spPr/>
    </dgm:pt>
    <dgm:pt modelId="{55D70E11-27EB-475D-9B40-8F4EE425CADF}" type="pres">
      <dgm:prSet presAssocID="{5594AAF3-E48F-4563-BC80-D57A93BAFD58}" presName="childNode" presStyleLbl="node1" presStyleIdx="9" presStyleCnt="34">
        <dgm:presLayoutVars>
          <dgm:bulletEnabled val="1"/>
        </dgm:presLayoutVars>
      </dgm:prSet>
      <dgm:spPr/>
      <dgm:t>
        <a:bodyPr/>
        <a:lstStyle/>
        <a:p>
          <a:endParaRPr lang="en-US"/>
        </a:p>
      </dgm:t>
    </dgm:pt>
    <dgm:pt modelId="{483FDA8A-E4E4-400C-A4DE-E2A5557C7501}" type="pres">
      <dgm:prSet presAssocID="{5594AAF3-E48F-4563-BC80-D57A93BAFD58}" presName="aSpace2" presStyleCnt="0"/>
      <dgm:spPr/>
    </dgm:pt>
    <dgm:pt modelId="{CF5C968D-6C40-4726-AEC0-0509639B1F4B}" type="pres">
      <dgm:prSet presAssocID="{2D5AC1ED-E31B-4559-BDCA-D72E7E871D8C}" presName="childNode" presStyleLbl="node1" presStyleIdx="10" presStyleCnt="34">
        <dgm:presLayoutVars>
          <dgm:bulletEnabled val="1"/>
        </dgm:presLayoutVars>
      </dgm:prSet>
      <dgm:spPr/>
      <dgm:t>
        <a:bodyPr/>
        <a:lstStyle/>
        <a:p>
          <a:endParaRPr lang="en-US"/>
        </a:p>
      </dgm:t>
    </dgm:pt>
    <dgm:pt modelId="{1EDA4465-5444-44A9-9E22-875DEE8680D1}" type="pres">
      <dgm:prSet presAssocID="{2D5AC1ED-E31B-4559-BDCA-D72E7E871D8C}" presName="aSpace2" presStyleCnt="0"/>
      <dgm:spPr/>
    </dgm:pt>
    <dgm:pt modelId="{1AFA4474-2F4F-4126-8FFD-DEBB895920AD}" type="pres">
      <dgm:prSet presAssocID="{136B49B3-968F-48AD-B3F5-BA4878DA7E11}" presName="childNode" presStyleLbl="node1" presStyleIdx="11" presStyleCnt="34">
        <dgm:presLayoutVars>
          <dgm:bulletEnabled val="1"/>
        </dgm:presLayoutVars>
      </dgm:prSet>
      <dgm:spPr/>
      <dgm:t>
        <a:bodyPr/>
        <a:lstStyle/>
        <a:p>
          <a:endParaRPr lang="en-US"/>
        </a:p>
      </dgm:t>
    </dgm:pt>
    <dgm:pt modelId="{922A214E-7C6F-4781-AA11-18318258A0D4}" type="pres">
      <dgm:prSet presAssocID="{136B49B3-968F-48AD-B3F5-BA4878DA7E11}" presName="aSpace2" presStyleCnt="0"/>
      <dgm:spPr/>
    </dgm:pt>
    <dgm:pt modelId="{8E5CC7D7-CDE1-4932-A9F9-28501F323FE5}" type="pres">
      <dgm:prSet presAssocID="{11B1F1A2-1D16-442B-9E4A-93A78131794A}" presName="childNode" presStyleLbl="node1" presStyleIdx="12" presStyleCnt="34">
        <dgm:presLayoutVars>
          <dgm:bulletEnabled val="1"/>
        </dgm:presLayoutVars>
      </dgm:prSet>
      <dgm:spPr/>
      <dgm:t>
        <a:bodyPr/>
        <a:lstStyle/>
        <a:p>
          <a:endParaRPr lang="en-US"/>
        </a:p>
      </dgm:t>
    </dgm:pt>
    <dgm:pt modelId="{F15E2134-6153-482E-948B-10C815B5EE93}" type="pres">
      <dgm:prSet presAssocID="{288C0807-A980-465B-BAA7-E0D2A9C9FF78}" presName="aSpace" presStyleCnt="0"/>
      <dgm:spPr/>
    </dgm:pt>
    <dgm:pt modelId="{6DAFEB24-3C64-4D18-B03E-108531920A09}" type="pres">
      <dgm:prSet presAssocID="{21EE0CC6-B22C-4845-B409-B2F4311E73D3}" presName="compNode" presStyleCnt="0"/>
      <dgm:spPr/>
    </dgm:pt>
    <dgm:pt modelId="{517EDF83-3BB5-4EF6-A6D1-624B4DB815CF}" type="pres">
      <dgm:prSet presAssocID="{21EE0CC6-B22C-4845-B409-B2F4311E73D3}" presName="aNode" presStyleLbl="bgShp" presStyleIdx="2" presStyleCnt="6"/>
      <dgm:spPr/>
      <dgm:t>
        <a:bodyPr/>
        <a:lstStyle/>
        <a:p>
          <a:endParaRPr lang="en-US"/>
        </a:p>
      </dgm:t>
    </dgm:pt>
    <dgm:pt modelId="{14010933-E912-4135-8675-26013ADB7F2F}" type="pres">
      <dgm:prSet presAssocID="{21EE0CC6-B22C-4845-B409-B2F4311E73D3}" presName="textNode" presStyleLbl="bgShp" presStyleIdx="2" presStyleCnt="6"/>
      <dgm:spPr/>
      <dgm:t>
        <a:bodyPr/>
        <a:lstStyle/>
        <a:p>
          <a:endParaRPr lang="en-US"/>
        </a:p>
      </dgm:t>
    </dgm:pt>
    <dgm:pt modelId="{9D52F5D2-6419-4010-81E8-D972BC503280}" type="pres">
      <dgm:prSet presAssocID="{21EE0CC6-B22C-4845-B409-B2F4311E73D3}" presName="compChildNode" presStyleCnt="0"/>
      <dgm:spPr/>
    </dgm:pt>
    <dgm:pt modelId="{35A5A378-074F-46F4-B91A-893FD9995EEA}" type="pres">
      <dgm:prSet presAssocID="{21EE0CC6-B22C-4845-B409-B2F4311E73D3}" presName="theInnerList" presStyleCnt="0"/>
      <dgm:spPr/>
    </dgm:pt>
    <dgm:pt modelId="{817ABD14-BFA5-44AC-8173-A640393DE9F5}" type="pres">
      <dgm:prSet presAssocID="{87CCB0B1-7C13-42D4-AA8C-DBF24F825A67}" presName="childNode" presStyleLbl="node1" presStyleIdx="13" presStyleCnt="34">
        <dgm:presLayoutVars>
          <dgm:bulletEnabled val="1"/>
        </dgm:presLayoutVars>
      </dgm:prSet>
      <dgm:spPr/>
      <dgm:t>
        <a:bodyPr/>
        <a:lstStyle/>
        <a:p>
          <a:endParaRPr lang="en-US"/>
        </a:p>
      </dgm:t>
    </dgm:pt>
    <dgm:pt modelId="{4185104E-B11C-4117-804F-8E09777DF7EC}" type="pres">
      <dgm:prSet presAssocID="{87CCB0B1-7C13-42D4-AA8C-DBF24F825A67}" presName="aSpace2" presStyleCnt="0"/>
      <dgm:spPr/>
    </dgm:pt>
    <dgm:pt modelId="{9C9098F7-05AB-422F-80B3-7B32135B1BDC}" type="pres">
      <dgm:prSet presAssocID="{22BF1533-E17A-47B9-9F0A-8B7C6815EF96}" presName="childNode" presStyleLbl="node1" presStyleIdx="14" presStyleCnt="34">
        <dgm:presLayoutVars>
          <dgm:bulletEnabled val="1"/>
        </dgm:presLayoutVars>
      </dgm:prSet>
      <dgm:spPr/>
      <dgm:t>
        <a:bodyPr/>
        <a:lstStyle/>
        <a:p>
          <a:endParaRPr lang="en-US"/>
        </a:p>
      </dgm:t>
    </dgm:pt>
    <dgm:pt modelId="{CD9061A7-14E8-4228-8E14-3FEE047A6F9B}" type="pres">
      <dgm:prSet presAssocID="{22BF1533-E17A-47B9-9F0A-8B7C6815EF96}" presName="aSpace2" presStyleCnt="0"/>
      <dgm:spPr/>
    </dgm:pt>
    <dgm:pt modelId="{7552A003-C097-43EC-B70B-B953BFF5350D}" type="pres">
      <dgm:prSet presAssocID="{B0A99F5F-996F-4D31-8786-57C1E33CDC47}" presName="childNode" presStyleLbl="node1" presStyleIdx="15" presStyleCnt="34">
        <dgm:presLayoutVars>
          <dgm:bulletEnabled val="1"/>
        </dgm:presLayoutVars>
      </dgm:prSet>
      <dgm:spPr/>
      <dgm:t>
        <a:bodyPr/>
        <a:lstStyle/>
        <a:p>
          <a:endParaRPr lang="en-US"/>
        </a:p>
      </dgm:t>
    </dgm:pt>
    <dgm:pt modelId="{B54C46C8-F38E-40E2-A943-2D69F1C49197}" type="pres">
      <dgm:prSet presAssocID="{B0A99F5F-996F-4D31-8786-57C1E33CDC47}" presName="aSpace2" presStyleCnt="0"/>
      <dgm:spPr/>
    </dgm:pt>
    <dgm:pt modelId="{515C830D-26C8-4F85-ADAB-03D91E256B72}" type="pres">
      <dgm:prSet presAssocID="{B70AF698-27C1-4255-9311-F7A901793424}" presName="childNode" presStyleLbl="node1" presStyleIdx="16" presStyleCnt="34">
        <dgm:presLayoutVars>
          <dgm:bulletEnabled val="1"/>
        </dgm:presLayoutVars>
      </dgm:prSet>
      <dgm:spPr/>
      <dgm:t>
        <a:bodyPr/>
        <a:lstStyle/>
        <a:p>
          <a:endParaRPr lang="en-US"/>
        </a:p>
      </dgm:t>
    </dgm:pt>
    <dgm:pt modelId="{0A738661-83A6-49EA-96A4-60ED342CDC62}" type="pres">
      <dgm:prSet presAssocID="{B70AF698-27C1-4255-9311-F7A901793424}" presName="aSpace2" presStyleCnt="0"/>
      <dgm:spPr/>
    </dgm:pt>
    <dgm:pt modelId="{6DC842CF-E790-4D47-834C-31A9EDC4520F}" type="pres">
      <dgm:prSet presAssocID="{C4E7FAFC-6A3C-47A9-87BE-3061CF85AB14}" presName="childNode" presStyleLbl="node1" presStyleIdx="17" presStyleCnt="34">
        <dgm:presLayoutVars>
          <dgm:bulletEnabled val="1"/>
        </dgm:presLayoutVars>
      </dgm:prSet>
      <dgm:spPr/>
      <dgm:t>
        <a:bodyPr/>
        <a:lstStyle/>
        <a:p>
          <a:endParaRPr lang="en-US"/>
        </a:p>
      </dgm:t>
    </dgm:pt>
    <dgm:pt modelId="{DDA5ADF5-65D3-454C-AC03-61A5917940A8}" type="pres">
      <dgm:prSet presAssocID="{21EE0CC6-B22C-4845-B409-B2F4311E73D3}" presName="aSpace" presStyleCnt="0"/>
      <dgm:spPr/>
    </dgm:pt>
    <dgm:pt modelId="{5ED6019D-0DD2-4905-8D6C-115AC8B2DA63}" type="pres">
      <dgm:prSet presAssocID="{95C14E50-CD59-440F-9CA0-E56B0DD0053F}" presName="compNode" presStyleCnt="0"/>
      <dgm:spPr/>
    </dgm:pt>
    <dgm:pt modelId="{2806A712-C0D1-424C-A505-C8F24156A45E}" type="pres">
      <dgm:prSet presAssocID="{95C14E50-CD59-440F-9CA0-E56B0DD0053F}" presName="aNode" presStyleLbl="bgShp" presStyleIdx="3" presStyleCnt="6"/>
      <dgm:spPr/>
      <dgm:t>
        <a:bodyPr/>
        <a:lstStyle/>
        <a:p>
          <a:endParaRPr lang="en-US"/>
        </a:p>
      </dgm:t>
    </dgm:pt>
    <dgm:pt modelId="{491DDBC3-1C95-4BCB-9AF2-CC9AC190D74B}" type="pres">
      <dgm:prSet presAssocID="{95C14E50-CD59-440F-9CA0-E56B0DD0053F}" presName="textNode" presStyleLbl="bgShp" presStyleIdx="3" presStyleCnt="6"/>
      <dgm:spPr/>
      <dgm:t>
        <a:bodyPr/>
        <a:lstStyle/>
        <a:p>
          <a:endParaRPr lang="en-US"/>
        </a:p>
      </dgm:t>
    </dgm:pt>
    <dgm:pt modelId="{955775DD-6D7F-448C-B444-8F543E77ECE6}" type="pres">
      <dgm:prSet presAssocID="{95C14E50-CD59-440F-9CA0-E56B0DD0053F}" presName="compChildNode" presStyleCnt="0"/>
      <dgm:spPr/>
    </dgm:pt>
    <dgm:pt modelId="{935B22D8-1767-4A95-B191-6C52D13A6E77}" type="pres">
      <dgm:prSet presAssocID="{95C14E50-CD59-440F-9CA0-E56B0DD0053F}" presName="theInnerList" presStyleCnt="0"/>
      <dgm:spPr/>
    </dgm:pt>
    <dgm:pt modelId="{308C89D7-A3A0-4290-A81B-6BE33927F742}" type="pres">
      <dgm:prSet presAssocID="{66651E66-AE71-4717-8EB7-9220F91C7873}" presName="childNode" presStyleLbl="node1" presStyleIdx="18" presStyleCnt="34">
        <dgm:presLayoutVars>
          <dgm:bulletEnabled val="1"/>
        </dgm:presLayoutVars>
      </dgm:prSet>
      <dgm:spPr/>
      <dgm:t>
        <a:bodyPr/>
        <a:lstStyle/>
        <a:p>
          <a:endParaRPr lang="en-US"/>
        </a:p>
      </dgm:t>
    </dgm:pt>
    <dgm:pt modelId="{01080DCA-514E-43AB-AD59-F35DCA96C01B}" type="pres">
      <dgm:prSet presAssocID="{66651E66-AE71-4717-8EB7-9220F91C7873}" presName="aSpace2" presStyleCnt="0"/>
      <dgm:spPr/>
    </dgm:pt>
    <dgm:pt modelId="{33716344-90FB-404F-860A-3C84F77204DA}" type="pres">
      <dgm:prSet presAssocID="{92DDF119-8AB6-4D63-87B8-AE366AF4970B}" presName="childNode" presStyleLbl="node1" presStyleIdx="19" presStyleCnt="34">
        <dgm:presLayoutVars>
          <dgm:bulletEnabled val="1"/>
        </dgm:presLayoutVars>
      </dgm:prSet>
      <dgm:spPr/>
      <dgm:t>
        <a:bodyPr/>
        <a:lstStyle/>
        <a:p>
          <a:endParaRPr lang="en-US"/>
        </a:p>
      </dgm:t>
    </dgm:pt>
    <dgm:pt modelId="{2E022E86-C4DD-49EA-9BF6-8A7C95B2B89B}" type="pres">
      <dgm:prSet presAssocID="{92DDF119-8AB6-4D63-87B8-AE366AF4970B}" presName="aSpace2" presStyleCnt="0"/>
      <dgm:spPr/>
    </dgm:pt>
    <dgm:pt modelId="{577F6100-279B-4FEF-953B-91F7FC933A71}" type="pres">
      <dgm:prSet presAssocID="{89A4819F-70E5-4465-8B85-C264BC5EC259}" presName="childNode" presStyleLbl="node1" presStyleIdx="20" presStyleCnt="34">
        <dgm:presLayoutVars>
          <dgm:bulletEnabled val="1"/>
        </dgm:presLayoutVars>
      </dgm:prSet>
      <dgm:spPr/>
      <dgm:t>
        <a:bodyPr/>
        <a:lstStyle/>
        <a:p>
          <a:endParaRPr lang="en-US"/>
        </a:p>
      </dgm:t>
    </dgm:pt>
    <dgm:pt modelId="{C224F664-12E1-4623-A7DA-56C00287D6ED}" type="pres">
      <dgm:prSet presAssocID="{89A4819F-70E5-4465-8B85-C264BC5EC259}" presName="aSpace2" presStyleCnt="0"/>
      <dgm:spPr/>
    </dgm:pt>
    <dgm:pt modelId="{F1E10A8C-FD0F-415A-AFB3-C88E31AFD2C9}" type="pres">
      <dgm:prSet presAssocID="{4C57E937-3DDF-4CEC-880D-BA6BE95738E8}" presName="childNode" presStyleLbl="node1" presStyleIdx="21" presStyleCnt="34">
        <dgm:presLayoutVars>
          <dgm:bulletEnabled val="1"/>
        </dgm:presLayoutVars>
      </dgm:prSet>
      <dgm:spPr/>
      <dgm:t>
        <a:bodyPr/>
        <a:lstStyle/>
        <a:p>
          <a:endParaRPr lang="en-US"/>
        </a:p>
      </dgm:t>
    </dgm:pt>
    <dgm:pt modelId="{7D49D670-8990-44C2-A38B-2E73FBE5D8AC}" type="pres">
      <dgm:prSet presAssocID="{4C57E937-3DDF-4CEC-880D-BA6BE95738E8}" presName="aSpace2" presStyleCnt="0"/>
      <dgm:spPr/>
    </dgm:pt>
    <dgm:pt modelId="{C9AE3CFA-CEF3-4255-8CF9-CA6EA0D8C23C}" type="pres">
      <dgm:prSet presAssocID="{BFD110D0-99B7-442B-89C3-9CEFBE8F6B2E}" presName="childNode" presStyleLbl="node1" presStyleIdx="22" presStyleCnt="34">
        <dgm:presLayoutVars>
          <dgm:bulletEnabled val="1"/>
        </dgm:presLayoutVars>
      </dgm:prSet>
      <dgm:spPr/>
      <dgm:t>
        <a:bodyPr/>
        <a:lstStyle/>
        <a:p>
          <a:endParaRPr lang="en-US"/>
        </a:p>
      </dgm:t>
    </dgm:pt>
    <dgm:pt modelId="{EF29A75A-3386-46BA-9D2C-36E507FF4AAD}" type="pres">
      <dgm:prSet presAssocID="{BFD110D0-99B7-442B-89C3-9CEFBE8F6B2E}" presName="aSpace2" presStyleCnt="0"/>
      <dgm:spPr/>
    </dgm:pt>
    <dgm:pt modelId="{B20117C7-E03C-4BFE-976F-5219FA2DD051}" type="pres">
      <dgm:prSet presAssocID="{848AB851-A593-44B1-BA4B-5BB5A875AF06}" presName="childNode" presStyleLbl="node1" presStyleIdx="23" presStyleCnt="34">
        <dgm:presLayoutVars>
          <dgm:bulletEnabled val="1"/>
        </dgm:presLayoutVars>
      </dgm:prSet>
      <dgm:spPr/>
      <dgm:t>
        <a:bodyPr/>
        <a:lstStyle/>
        <a:p>
          <a:endParaRPr lang="en-US"/>
        </a:p>
      </dgm:t>
    </dgm:pt>
    <dgm:pt modelId="{BBE56880-54EE-4662-AF99-65140A205A63}" type="pres">
      <dgm:prSet presAssocID="{95C14E50-CD59-440F-9CA0-E56B0DD0053F}" presName="aSpace" presStyleCnt="0"/>
      <dgm:spPr/>
    </dgm:pt>
    <dgm:pt modelId="{2A2A3FEB-A75A-43C2-B526-CD97EE55BE75}" type="pres">
      <dgm:prSet presAssocID="{D7DBA3AF-6E91-40C7-9028-7A7C9D3ACA5D}" presName="compNode" presStyleCnt="0"/>
      <dgm:spPr/>
    </dgm:pt>
    <dgm:pt modelId="{F28820CF-9E3D-47DB-B1D2-7D956846A90C}" type="pres">
      <dgm:prSet presAssocID="{D7DBA3AF-6E91-40C7-9028-7A7C9D3ACA5D}" presName="aNode" presStyleLbl="bgShp" presStyleIdx="4" presStyleCnt="6"/>
      <dgm:spPr/>
      <dgm:t>
        <a:bodyPr/>
        <a:lstStyle/>
        <a:p>
          <a:endParaRPr lang="en-US"/>
        </a:p>
      </dgm:t>
    </dgm:pt>
    <dgm:pt modelId="{C6D09CD1-4BDA-4663-91AC-FDE0E8E844DC}" type="pres">
      <dgm:prSet presAssocID="{D7DBA3AF-6E91-40C7-9028-7A7C9D3ACA5D}" presName="textNode" presStyleLbl="bgShp" presStyleIdx="4" presStyleCnt="6"/>
      <dgm:spPr/>
      <dgm:t>
        <a:bodyPr/>
        <a:lstStyle/>
        <a:p>
          <a:endParaRPr lang="en-US"/>
        </a:p>
      </dgm:t>
    </dgm:pt>
    <dgm:pt modelId="{6D67E558-39DB-4CCB-97B1-4BB184496386}" type="pres">
      <dgm:prSet presAssocID="{D7DBA3AF-6E91-40C7-9028-7A7C9D3ACA5D}" presName="compChildNode" presStyleCnt="0"/>
      <dgm:spPr/>
    </dgm:pt>
    <dgm:pt modelId="{ABF24B42-C9BD-4563-967A-366790108667}" type="pres">
      <dgm:prSet presAssocID="{D7DBA3AF-6E91-40C7-9028-7A7C9D3ACA5D}" presName="theInnerList" presStyleCnt="0"/>
      <dgm:spPr/>
    </dgm:pt>
    <dgm:pt modelId="{C782271C-A995-4332-BCFC-6338406557D0}" type="pres">
      <dgm:prSet presAssocID="{BCAF9776-EC45-4056-BAE7-9134041C66F9}" presName="childNode" presStyleLbl="node1" presStyleIdx="24" presStyleCnt="34">
        <dgm:presLayoutVars>
          <dgm:bulletEnabled val="1"/>
        </dgm:presLayoutVars>
      </dgm:prSet>
      <dgm:spPr/>
      <dgm:t>
        <a:bodyPr/>
        <a:lstStyle/>
        <a:p>
          <a:endParaRPr lang="en-US"/>
        </a:p>
      </dgm:t>
    </dgm:pt>
    <dgm:pt modelId="{E0A4AE92-54A6-478D-8C38-7DDF283F367A}" type="pres">
      <dgm:prSet presAssocID="{BCAF9776-EC45-4056-BAE7-9134041C66F9}" presName="aSpace2" presStyleCnt="0"/>
      <dgm:spPr/>
    </dgm:pt>
    <dgm:pt modelId="{D57CDBBD-59BE-4EBA-A62A-854D5BADB3D8}" type="pres">
      <dgm:prSet presAssocID="{6F6E67F3-1D76-47E0-8217-544DD0A47921}" presName="childNode" presStyleLbl="node1" presStyleIdx="25" presStyleCnt="34">
        <dgm:presLayoutVars>
          <dgm:bulletEnabled val="1"/>
        </dgm:presLayoutVars>
      </dgm:prSet>
      <dgm:spPr/>
      <dgm:t>
        <a:bodyPr/>
        <a:lstStyle/>
        <a:p>
          <a:endParaRPr lang="en-US"/>
        </a:p>
      </dgm:t>
    </dgm:pt>
    <dgm:pt modelId="{02A51484-CBAF-48D8-84B7-69B41A2101EB}" type="pres">
      <dgm:prSet presAssocID="{6F6E67F3-1D76-47E0-8217-544DD0A47921}" presName="aSpace2" presStyleCnt="0"/>
      <dgm:spPr/>
    </dgm:pt>
    <dgm:pt modelId="{11180E6C-E41C-4E85-9B16-86631AEEC75A}" type="pres">
      <dgm:prSet presAssocID="{5FA5380C-6EFE-4622-952E-ACF21CD2F8DE}" presName="childNode" presStyleLbl="node1" presStyleIdx="26" presStyleCnt="34">
        <dgm:presLayoutVars>
          <dgm:bulletEnabled val="1"/>
        </dgm:presLayoutVars>
      </dgm:prSet>
      <dgm:spPr/>
      <dgm:t>
        <a:bodyPr/>
        <a:lstStyle/>
        <a:p>
          <a:endParaRPr lang="en-US"/>
        </a:p>
      </dgm:t>
    </dgm:pt>
    <dgm:pt modelId="{61FA24A8-265F-4910-A3DB-DA9171BCF36C}" type="pres">
      <dgm:prSet presAssocID="{5FA5380C-6EFE-4622-952E-ACF21CD2F8DE}" presName="aSpace2" presStyleCnt="0"/>
      <dgm:spPr/>
    </dgm:pt>
    <dgm:pt modelId="{46DAFF46-9813-4C36-A61E-BC61A85946AE}" type="pres">
      <dgm:prSet presAssocID="{445E1144-1814-4558-8A59-7568F9E29D41}" presName="childNode" presStyleLbl="node1" presStyleIdx="27" presStyleCnt="34">
        <dgm:presLayoutVars>
          <dgm:bulletEnabled val="1"/>
        </dgm:presLayoutVars>
      </dgm:prSet>
      <dgm:spPr/>
      <dgm:t>
        <a:bodyPr/>
        <a:lstStyle/>
        <a:p>
          <a:endParaRPr lang="en-US"/>
        </a:p>
      </dgm:t>
    </dgm:pt>
    <dgm:pt modelId="{8933D3E7-8660-4FF3-B452-BC6896136592}" type="pres">
      <dgm:prSet presAssocID="{445E1144-1814-4558-8A59-7568F9E29D41}" presName="aSpace2" presStyleCnt="0"/>
      <dgm:spPr/>
    </dgm:pt>
    <dgm:pt modelId="{4CA26FBE-4EA5-4540-AB1A-C3C50F494A4F}" type="pres">
      <dgm:prSet presAssocID="{30B9851B-0D07-4567-99EF-77C3C915FF57}" presName="childNode" presStyleLbl="node1" presStyleIdx="28" presStyleCnt="34">
        <dgm:presLayoutVars>
          <dgm:bulletEnabled val="1"/>
        </dgm:presLayoutVars>
      </dgm:prSet>
      <dgm:spPr/>
      <dgm:t>
        <a:bodyPr/>
        <a:lstStyle/>
        <a:p>
          <a:endParaRPr lang="en-US"/>
        </a:p>
      </dgm:t>
    </dgm:pt>
    <dgm:pt modelId="{2182F65A-FA3B-4490-9CF4-8CDF4CE481A3}" type="pres">
      <dgm:prSet presAssocID="{30B9851B-0D07-4567-99EF-77C3C915FF57}" presName="aSpace2" presStyleCnt="0"/>
      <dgm:spPr/>
    </dgm:pt>
    <dgm:pt modelId="{2D034386-8F2B-4D07-8A7A-CF3380CD385C}" type="pres">
      <dgm:prSet presAssocID="{71B15E27-1FAB-40BF-984E-F0DC5C17CCE7}" presName="childNode" presStyleLbl="node1" presStyleIdx="29" presStyleCnt="34">
        <dgm:presLayoutVars>
          <dgm:bulletEnabled val="1"/>
        </dgm:presLayoutVars>
      </dgm:prSet>
      <dgm:spPr/>
      <dgm:t>
        <a:bodyPr/>
        <a:lstStyle/>
        <a:p>
          <a:endParaRPr lang="en-US"/>
        </a:p>
      </dgm:t>
    </dgm:pt>
    <dgm:pt modelId="{494EDDAC-B691-4956-BA28-2A9B37703019}" type="pres">
      <dgm:prSet presAssocID="{D7DBA3AF-6E91-40C7-9028-7A7C9D3ACA5D}" presName="aSpace" presStyleCnt="0"/>
      <dgm:spPr/>
    </dgm:pt>
    <dgm:pt modelId="{8FCF4EFD-4749-4B52-AC26-BD861351B2B7}" type="pres">
      <dgm:prSet presAssocID="{1BD40809-19D1-4765-8B34-3AFB03070853}" presName="compNode" presStyleCnt="0"/>
      <dgm:spPr/>
    </dgm:pt>
    <dgm:pt modelId="{6B841911-E0FC-4B22-819B-A2F7A6E89061}" type="pres">
      <dgm:prSet presAssocID="{1BD40809-19D1-4765-8B34-3AFB03070853}" presName="aNode" presStyleLbl="bgShp" presStyleIdx="5" presStyleCnt="6"/>
      <dgm:spPr/>
      <dgm:t>
        <a:bodyPr/>
        <a:lstStyle/>
        <a:p>
          <a:endParaRPr lang="en-US"/>
        </a:p>
      </dgm:t>
    </dgm:pt>
    <dgm:pt modelId="{1F7C32C4-6787-4554-B100-2B4B874737D1}" type="pres">
      <dgm:prSet presAssocID="{1BD40809-19D1-4765-8B34-3AFB03070853}" presName="textNode" presStyleLbl="bgShp" presStyleIdx="5" presStyleCnt="6"/>
      <dgm:spPr/>
      <dgm:t>
        <a:bodyPr/>
        <a:lstStyle/>
        <a:p>
          <a:endParaRPr lang="en-US"/>
        </a:p>
      </dgm:t>
    </dgm:pt>
    <dgm:pt modelId="{AA9F538F-ED6F-4A60-B6EB-BBB6892BE0FE}" type="pres">
      <dgm:prSet presAssocID="{1BD40809-19D1-4765-8B34-3AFB03070853}" presName="compChildNode" presStyleCnt="0"/>
      <dgm:spPr/>
    </dgm:pt>
    <dgm:pt modelId="{FF50F975-0802-466E-826F-B6957BAED5FF}" type="pres">
      <dgm:prSet presAssocID="{1BD40809-19D1-4765-8B34-3AFB03070853}" presName="theInnerList" presStyleCnt="0"/>
      <dgm:spPr/>
    </dgm:pt>
    <dgm:pt modelId="{02E9BDFE-EACA-4AD4-94A4-D4CD54E361A3}" type="pres">
      <dgm:prSet presAssocID="{48A315DC-8DA6-43BF-857C-3586B5862639}" presName="childNode" presStyleLbl="node1" presStyleIdx="30" presStyleCnt="34">
        <dgm:presLayoutVars>
          <dgm:bulletEnabled val="1"/>
        </dgm:presLayoutVars>
      </dgm:prSet>
      <dgm:spPr/>
      <dgm:t>
        <a:bodyPr/>
        <a:lstStyle/>
        <a:p>
          <a:endParaRPr lang="en-US"/>
        </a:p>
      </dgm:t>
    </dgm:pt>
    <dgm:pt modelId="{70C5EA9F-DEAF-46C4-8574-E2A6A1B7BEA0}" type="pres">
      <dgm:prSet presAssocID="{48A315DC-8DA6-43BF-857C-3586B5862639}" presName="aSpace2" presStyleCnt="0"/>
      <dgm:spPr/>
    </dgm:pt>
    <dgm:pt modelId="{B9757056-51B3-48B2-8A6D-FC1737DC8556}" type="pres">
      <dgm:prSet presAssocID="{4C2C3C53-1A90-4AF2-913B-F6A05F717F3A}" presName="childNode" presStyleLbl="node1" presStyleIdx="31" presStyleCnt="34">
        <dgm:presLayoutVars>
          <dgm:bulletEnabled val="1"/>
        </dgm:presLayoutVars>
      </dgm:prSet>
      <dgm:spPr/>
      <dgm:t>
        <a:bodyPr/>
        <a:lstStyle/>
        <a:p>
          <a:endParaRPr lang="en-US"/>
        </a:p>
      </dgm:t>
    </dgm:pt>
    <dgm:pt modelId="{ABC67992-06DD-40A2-AABE-11224B2123A3}" type="pres">
      <dgm:prSet presAssocID="{4C2C3C53-1A90-4AF2-913B-F6A05F717F3A}" presName="aSpace2" presStyleCnt="0"/>
      <dgm:spPr/>
    </dgm:pt>
    <dgm:pt modelId="{ECD85E5A-2416-4952-BC71-D1402580F4B8}" type="pres">
      <dgm:prSet presAssocID="{E63B5578-54C2-4829-82A7-A46659E2895F}" presName="childNode" presStyleLbl="node1" presStyleIdx="32" presStyleCnt="34">
        <dgm:presLayoutVars>
          <dgm:bulletEnabled val="1"/>
        </dgm:presLayoutVars>
      </dgm:prSet>
      <dgm:spPr/>
      <dgm:t>
        <a:bodyPr/>
        <a:lstStyle/>
        <a:p>
          <a:endParaRPr lang="en-US"/>
        </a:p>
      </dgm:t>
    </dgm:pt>
    <dgm:pt modelId="{78158BE9-27C3-4FEB-8E55-4060219C0C80}" type="pres">
      <dgm:prSet presAssocID="{E63B5578-54C2-4829-82A7-A46659E2895F}" presName="aSpace2" presStyleCnt="0"/>
      <dgm:spPr/>
    </dgm:pt>
    <dgm:pt modelId="{247E99F2-B740-4EEC-8D2A-0D26AD988EF2}" type="pres">
      <dgm:prSet presAssocID="{8CE9AC11-8DC4-456B-9AC0-1059D5A137B3}" presName="childNode" presStyleLbl="node1" presStyleIdx="33" presStyleCnt="34">
        <dgm:presLayoutVars>
          <dgm:bulletEnabled val="1"/>
        </dgm:presLayoutVars>
      </dgm:prSet>
      <dgm:spPr/>
      <dgm:t>
        <a:bodyPr/>
        <a:lstStyle/>
        <a:p>
          <a:endParaRPr lang="en-US"/>
        </a:p>
      </dgm:t>
    </dgm:pt>
  </dgm:ptLst>
  <dgm:cxnLst>
    <dgm:cxn modelId="{A61F88AB-7611-4CFF-A980-7DE4289872F6}" type="presOf" srcId="{C4E7FAFC-6A3C-47A9-87BE-3061CF85AB14}" destId="{6DC842CF-E790-4D47-834C-31A9EDC4520F}" srcOrd="0" destOrd="0" presId="urn:microsoft.com/office/officeart/2005/8/layout/lProcess2"/>
    <dgm:cxn modelId="{5FA46706-5238-46E2-AB63-BB5C421E52BD}" srcId="{E7A80F62-D17E-4EAD-A2FF-AA32C8C3E322}" destId="{EE466EE2-F8E7-45E1-86E0-2B11AD6E626C}" srcOrd="1" destOrd="0" parTransId="{C1CC6D8E-35B9-49ED-854E-735372EDD3F7}" sibTransId="{97AAE7D8-78FE-4546-B16C-8AF4832D1E0C}"/>
    <dgm:cxn modelId="{32FEA3A3-598E-46B6-AB6E-4354705F8743}" type="presOf" srcId="{89A4819F-70E5-4465-8B85-C264BC5EC259}" destId="{577F6100-279B-4FEF-953B-91F7FC933A71}" srcOrd="0" destOrd="0" presId="urn:microsoft.com/office/officeart/2005/8/layout/lProcess2"/>
    <dgm:cxn modelId="{E58321EE-C947-4336-BAB1-D23293CFC567}" type="presOf" srcId="{1BD40809-19D1-4765-8B34-3AFB03070853}" destId="{1F7C32C4-6787-4554-B100-2B4B874737D1}" srcOrd="1" destOrd="0" presId="urn:microsoft.com/office/officeart/2005/8/layout/lProcess2"/>
    <dgm:cxn modelId="{443800AD-D952-46CC-A10B-0C353544CF57}" type="presOf" srcId="{5594AAF3-E48F-4563-BC80-D57A93BAFD58}" destId="{55D70E11-27EB-475D-9B40-8F4EE425CADF}" srcOrd="0" destOrd="0" presId="urn:microsoft.com/office/officeart/2005/8/layout/lProcess2"/>
    <dgm:cxn modelId="{0231BFFC-BFD4-4B8A-A376-3747D8E11129}" srcId="{95C14E50-CD59-440F-9CA0-E56B0DD0053F}" destId="{4C57E937-3DDF-4CEC-880D-BA6BE95738E8}" srcOrd="3" destOrd="0" parTransId="{E18D272B-CAEC-444E-8E25-78BDE2F03426}" sibTransId="{0C8C1D52-5FCD-4004-A9E4-7D141C9497C0}"/>
    <dgm:cxn modelId="{57F4A875-87A4-4964-9FEE-51110283BC75}" srcId="{288C0807-A980-465B-BAA7-E0D2A9C9FF78}" destId="{11B1F1A2-1D16-442B-9E4A-93A78131794A}" srcOrd="5" destOrd="0" parTransId="{BBFD56E7-895E-4E11-B9C1-673510AA09BE}" sibTransId="{F43874D4-3D21-4470-8E22-4D436DCFCC69}"/>
    <dgm:cxn modelId="{CF3F9687-4B89-46A5-84A2-E3B8460C78D2}" type="presOf" srcId="{95C14E50-CD59-440F-9CA0-E56B0DD0053F}" destId="{491DDBC3-1C95-4BCB-9AF2-CC9AC190D74B}" srcOrd="1" destOrd="0" presId="urn:microsoft.com/office/officeart/2005/8/layout/lProcess2"/>
    <dgm:cxn modelId="{7AA00FE0-1A8C-4694-813B-60D34FF63E1E}" srcId="{E7A80F62-D17E-4EAD-A2FF-AA32C8C3E322}" destId="{B527A059-8544-42E5-B75D-3DACC523C7F5}" srcOrd="6" destOrd="0" parTransId="{C457BA9C-4C8F-4F23-935D-4E950FEEEA30}" sibTransId="{3CD04AAA-7721-40EE-860C-295105779E8B}"/>
    <dgm:cxn modelId="{708679E4-8B87-4BFF-AA2A-2CF48BB01E55}" type="presOf" srcId="{2D5AC1ED-E31B-4559-BDCA-D72E7E871D8C}" destId="{CF5C968D-6C40-4726-AEC0-0509639B1F4B}" srcOrd="0" destOrd="0" presId="urn:microsoft.com/office/officeart/2005/8/layout/lProcess2"/>
    <dgm:cxn modelId="{BE2BDAD8-D2EE-49DA-91C5-7A1F2958EC12}" type="presOf" srcId="{5FA5380C-6EFE-4622-952E-ACF21CD2F8DE}" destId="{11180E6C-E41C-4E85-9B16-86631AEEC75A}" srcOrd="0" destOrd="0" presId="urn:microsoft.com/office/officeart/2005/8/layout/lProcess2"/>
    <dgm:cxn modelId="{FD230CFF-B4F6-4E3D-B615-7201897498BB}" type="presOf" srcId="{F17C2A86-12DA-4AE9-B375-B40F26EB791A}" destId="{BBA592F7-571E-4EB8-BF90-3514964D183D}" srcOrd="0" destOrd="0" presId="urn:microsoft.com/office/officeart/2005/8/layout/lProcess2"/>
    <dgm:cxn modelId="{106B11FA-5DDD-41BB-9BF5-F3DB4829201C}" type="presOf" srcId="{D7DBA3AF-6E91-40C7-9028-7A7C9D3ACA5D}" destId="{C6D09CD1-4BDA-4663-91AC-FDE0E8E844DC}" srcOrd="1" destOrd="0" presId="urn:microsoft.com/office/officeart/2005/8/layout/lProcess2"/>
    <dgm:cxn modelId="{8879B9CC-DEAC-4122-AE61-11CABA8C7CA2}" srcId="{21EE0CC6-B22C-4845-B409-B2F4311E73D3}" destId="{C4E7FAFC-6A3C-47A9-87BE-3061CF85AB14}" srcOrd="4" destOrd="0" parTransId="{B2403515-5BE1-4390-8CC2-B6A4B00008FF}" sibTransId="{A0F745F2-C31C-4A06-9287-E62CB8C76418}"/>
    <dgm:cxn modelId="{8144725C-4FD9-4E34-85AF-A47C7D73A448}" type="presOf" srcId="{48A315DC-8DA6-43BF-857C-3586B5862639}" destId="{02E9BDFE-EACA-4AD4-94A4-D4CD54E361A3}" srcOrd="0" destOrd="0" presId="urn:microsoft.com/office/officeart/2005/8/layout/lProcess2"/>
    <dgm:cxn modelId="{7ECDB32A-D170-4FAA-8224-289418BE1CD9}" type="presOf" srcId="{F22D24B2-B390-461F-9F65-95CAE0900F2E}" destId="{F66B8846-AEF0-49F8-80C6-59CAC6326FBA}" srcOrd="0" destOrd="0" presId="urn:microsoft.com/office/officeart/2005/8/layout/lProcess2"/>
    <dgm:cxn modelId="{CD0E42B3-87AB-483E-923E-279083D2CE6E}" srcId="{D7DBA3AF-6E91-40C7-9028-7A7C9D3ACA5D}" destId="{30B9851B-0D07-4567-99EF-77C3C915FF57}" srcOrd="4" destOrd="0" parTransId="{F7D23166-9ACA-4D0B-8988-65C559FA5AF3}" sibTransId="{94BCCB7A-D427-4F65-B8D7-70A52FC4CDBC}"/>
    <dgm:cxn modelId="{236D767E-6A85-47A2-90F0-72FC8B9AFAB5}" type="presOf" srcId="{288C0807-A980-465B-BAA7-E0D2A9C9FF78}" destId="{F6E5B0E7-71AC-41E1-AD90-8429EC2178C7}" srcOrd="1" destOrd="0" presId="urn:microsoft.com/office/officeart/2005/8/layout/lProcess2"/>
    <dgm:cxn modelId="{AA81D5C0-EFBE-437C-9256-E0A3866F7742}" srcId="{1BD40809-19D1-4765-8B34-3AFB03070853}" destId="{48A315DC-8DA6-43BF-857C-3586B5862639}" srcOrd="0" destOrd="0" parTransId="{19478614-80BE-41EB-BE71-885D267CD33A}" sibTransId="{C52D7101-695B-4FCC-B58F-DAB2DE88B215}"/>
    <dgm:cxn modelId="{F84E2EFF-0295-4967-BD22-F160055830B8}" type="presOf" srcId="{D7DBA3AF-6E91-40C7-9028-7A7C9D3ACA5D}" destId="{F28820CF-9E3D-47DB-B1D2-7D956846A90C}" srcOrd="0" destOrd="0" presId="urn:microsoft.com/office/officeart/2005/8/layout/lProcess2"/>
    <dgm:cxn modelId="{58A00EDF-B634-46E4-B315-02BFF707C0B0}" srcId="{21EE0CC6-B22C-4845-B409-B2F4311E73D3}" destId="{B0A99F5F-996F-4D31-8786-57C1E33CDC47}" srcOrd="2" destOrd="0" parTransId="{0049561D-4323-47BB-B160-60873B257ADA}" sibTransId="{AB813BDB-D621-48D1-B88E-070A99F0E8BC}"/>
    <dgm:cxn modelId="{E760B7BB-18CD-4178-A26E-15BE3ED80AB5}" srcId="{861A9042-1EEB-4858-AFE5-9A5C19B28F92}" destId="{95C14E50-CD59-440F-9CA0-E56B0DD0053F}" srcOrd="3" destOrd="0" parTransId="{6B707911-9ACA-4D1B-9181-A238732C0921}" sibTransId="{2566CF45-891A-4CCF-B9B5-3C5E62D4B7B3}"/>
    <dgm:cxn modelId="{1B6B3FAC-2A09-426C-A0B8-5A9F0FF03F79}" type="presOf" srcId="{87CCB0B1-7C13-42D4-AA8C-DBF24F825A67}" destId="{817ABD14-BFA5-44AC-8173-A640393DE9F5}" srcOrd="0" destOrd="0" presId="urn:microsoft.com/office/officeart/2005/8/layout/lProcess2"/>
    <dgm:cxn modelId="{13651D11-51B0-4D94-B97D-D146B528D7F9}" srcId="{E7A80F62-D17E-4EAD-A2FF-AA32C8C3E322}" destId="{F22D24B2-B390-461F-9F65-95CAE0900F2E}" srcOrd="5" destOrd="0" parTransId="{5DDD9369-9590-45CB-854C-6E0F321A90A2}" sibTransId="{24EC3779-9C94-4719-B713-473456E246C9}"/>
    <dgm:cxn modelId="{39564B27-EC8B-4551-A12A-AA45B056F8F3}" type="presOf" srcId="{9A4AE36F-9D94-4136-B020-9B55D4221688}" destId="{978A5993-D966-4FF2-A9C8-2B9D0AD03C47}" srcOrd="0" destOrd="0" presId="urn:microsoft.com/office/officeart/2005/8/layout/lProcess2"/>
    <dgm:cxn modelId="{B42FADC7-0241-4B3E-89B0-FD8CF936C707}" type="presOf" srcId="{E7A80F62-D17E-4EAD-A2FF-AA32C8C3E322}" destId="{85311018-E237-4178-A40E-2E345E8BDBD8}" srcOrd="0" destOrd="0" presId="urn:microsoft.com/office/officeart/2005/8/layout/lProcess2"/>
    <dgm:cxn modelId="{2D0335C5-3A85-4E25-B413-9BFC84018A2A}" type="presOf" srcId="{30B9851B-0D07-4567-99EF-77C3C915FF57}" destId="{4CA26FBE-4EA5-4540-AB1A-C3C50F494A4F}" srcOrd="0" destOrd="0" presId="urn:microsoft.com/office/officeart/2005/8/layout/lProcess2"/>
    <dgm:cxn modelId="{2F80E04E-4729-4C90-A605-4F724A4ABC63}" srcId="{861A9042-1EEB-4858-AFE5-9A5C19B28F92}" destId="{288C0807-A980-465B-BAA7-E0D2A9C9FF78}" srcOrd="1" destOrd="0" parTransId="{1BDD2677-E259-4B15-B3B8-AC68E3647B21}" sibTransId="{546F8975-43D5-431C-BB25-2899BDE9B65D}"/>
    <dgm:cxn modelId="{EC6DD640-71C8-47DD-9107-592D449D674F}" type="presOf" srcId="{71B15E27-1FAB-40BF-984E-F0DC5C17CCE7}" destId="{2D034386-8F2B-4D07-8A7A-CF3380CD385C}" srcOrd="0" destOrd="0" presId="urn:microsoft.com/office/officeart/2005/8/layout/lProcess2"/>
    <dgm:cxn modelId="{6DEA08EF-E932-4323-BA8D-80F810FB2A17}" type="presOf" srcId="{6F6E67F3-1D76-47E0-8217-544DD0A47921}" destId="{D57CDBBD-59BE-4EBA-A62A-854D5BADB3D8}" srcOrd="0" destOrd="0" presId="urn:microsoft.com/office/officeart/2005/8/layout/lProcess2"/>
    <dgm:cxn modelId="{24923B7A-3096-49D3-95EB-2563F1955699}" srcId="{D7DBA3AF-6E91-40C7-9028-7A7C9D3ACA5D}" destId="{5FA5380C-6EFE-4622-952E-ACF21CD2F8DE}" srcOrd="2" destOrd="0" parTransId="{733C3229-0872-4761-A066-DD6F9DE81C72}" sibTransId="{5E02A6DD-0AFA-4043-B6E7-A0CA91C684A2}"/>
    <dgm:cxn modelId="{AE4A72D3-6F41-49D5-ABF9-A2F64CE69237}" type="presOf" srcId="{B0A99F5F-996F-4D31-8786-57C1E33CDC47}" destId="{7552A003-C097-43EC-B70B-B953BFF5350D}" srcOrd="0" destOrd="0" presId="urn:microsoft.com/office/officeart/2005/8/layout/lProcess2"/>
    <dgm:cxn modelId="{27147BFC-C132-4158-90F6-0611E50A9614}" type="presOf" srcId="{BCAF9776-EC45-4056-BAE7-9134041C66F9}" destId="{C782271C-A995-4332-BCFC-6338406557D0}" srcOrd="0" destOrd="0" presId="urn:microsoft.com/office/officeart/2005/8/layout/lProcess2"/>
    <dgm:cxn modelId="{63EDB2EA-C371-418C-A936-E1A6B59DEBE4}" type="presOf" srcId="{58DC185A-6377-4844-875C-2B9AD3510D9F}" destId="{CAE77008-5683-44B2-A5CA-63A8848DFBB4}" srcOrd="0" destOrd="0" presId="urn:microsoft.com/office/officeart/2005/8/layout/lProcess2"/>
    <dgm:cxn modelId="{EBA73B07-B173-4505-858A-B1259DEA389C}" srcId="{E7A80F62-D17E-4EAD-A2FF-AA32C8C3E322}" destId="{9A4AE36F-9D94-4136-B020-9B55D4221688}" srcOrd="2" destOrd="0" parTransId="{9B8771E4-450A-4043-9501-BB6E4ACD1F40}" sibTransId="{6CD8CC05-E293-41D7-956B-6A79B557DAF1}"/>
    <dgm:cxn modelId="{6F1B5CE6-D5F2-4A2E-BC8A-0013B13809F2}" type="presOf" srcId="{1BD40809-19D1-4765-8B34-3AFB03070853}" destId="{6B841911-E0FC-4B22-819B-A2F7A6E89061}" srcOrd="0" destOrd="0" presId="urn:microsoft.com/office/officeart/2005/8/layout/lProcess2"/>
    <dgm:cxn modelId="{4552F201-640B-4C52-A5AA-F7D3642ACB05}" type="presOf" srcId="{8CE9AC11-8DC4-456B-9AC0-1059D5A137B3}" destId="{247E99F2-B740-4EEC-8D2A-0D26AD988EF2}" srcOrd="0" destOrd="0" presId="urn:microsoft.com/office/officeart/2005/8/layout/lProcess2"/>
    <dgm:cxn modelId="{7CBA4FC6-F9EE-4267-B376-1E8D913BEBFA}" srcId="{D7DBA3AF-6E91-40C7-9028-7A7C9D3ACA5D}" destId="{6F6E67F3-1D76-47E0-8217-544DD0A47921}" srcOrd="1" destOrd="0" parTransId="{1D716AED-CC4E-465F-9EB0-8B6B5D92373E}" sibTransId="{BA489AB0-C22B-491E-B9CA-DB6D9AC59C9A}"/>
    <dgm:cxn modelId="{FBB51A73-3375-4A46-99D6-ADAAC52FDB6F}" srcId="{D7DBA3AF-6E91-40C7-9028-7A7C9D3ACA5D}" destId="{71B15E27-1FAB-40BF-984E-F0DC5C17CCE7}" srcOrd="5" destOrd="0" parTransId="{EC470EA9-1920-4982-A068-C957ED52F1ED}" sibTransId="{5D3442AA-D238-4C3D-BE1F-B954E22FEA78}"/>
    <dgm:cxn modelId="{28C6175A-3EF3-4F2F-B0CA-0A874B3CB105}" type="presOf" srcId="{95C14E50-CD59-440F-9CA0-E56B0DD0053F}" destId="{2806A712-C0D1-424C-A505-C8F24156A45E}" srcOrd="0" destOrd="0" presId="urn:microsoft.com/office/officeart/2005/8/layout/lProcess2"/>
    <dgm:cxn modelId="{D00351FC-FB45-4058-B20E-79BEA45EF6AF}" srcId="{21EE0CC6-B22C-4845-B409-B2F4311E73D3}" destId="{87CCB0B1-7C13-42D4-AA8C-DBF24F825A67}" srcOrd="0" destOrd="0" parTransId="{BAF13705-D757-413A-B86A-5E14D0E39179}" sibTransId="{DB0F8AA8-F524-4C10-9154-672B11C25A87}"/>
    <dgm:cxn modelId="{119C2F27-49E5-47DB-9DAD-C50B12A28DB4}" type="presOf" srcId="{CCCD5989-B52D-4A05-A382-43C407F9C554}" destId="{6DE51753-51D3-4CCC-ADB3-DDC060581DB9}" srcOrd="0" destOrd="0" presId="urn:microsoft.com/office/officeart/2005/8/layout/lProcess2"/>
    <dgm:cxn modelId="{8408CD79-42BB-4D49-BE85-5EE015E9F1F5}" srcId="{95C14E50-CD59-440F-9CA0-E56B0DD0053F}" destId="{89A4819F-70E5-4465-8B85-C264BC5EC259}" srcOrd="2" destOrd="0" parTransId="{7E5048A2-0D59-4281-A0B8-A2301BB7614E}" sibTransId="{16F4DE02-5B7B-43D1-BAFC-48C9607F86A0}"/>
    <dgm:cxn modelId="{86BBF704-4130-4780-86C1-D6594D868134}" type="presOf" srcId="{3998F9C7-941A-4D57-8F4A-BA99A6C9CF34}" destId="{8BCC9AAD-784A-49A1-ACB8-8FEA05376C84}" srcOrd="0" destOrd="0" presId="urn:microsoft.com/office/officeart/2005/8/layout/lProcess2"/>
    <dgm:cxn modelId="{BE5F1737-272E-4FD7-B2BB-4E81964421C5}" srcId="{861A9042-1EEB-4858-AFE5-9A5C19B28F92}" destId="{D7DBA3AF-6E91-40C7-9028-7A7C9D3ACA5D}" srcOrd="4" destOrd="0" parTransId="{19FBE813-A3B4-4488-AD5A-F0870EDA98C7}" sibTransId="{0956FFF1-4793-4D2E-8E90-710F7A600FBB}"/>
    <dgm:cxn modelId="{DEB73F18-CF9B-4489-A81D-4A7BDFD7CC3A}" srcId="{1BD40809-19D1-4765-8B34-3AFB03070853}" destId="{4C2C3C53-1A90-4AF2-913B-F6A05F717F3A}" srcOrd="1" destOrd="0" parTransId="{E4AE18E8-9A95-44F3-A838-579032DB75F6}" sibTransId="{7850D055-28DC-400D-A848-B8AB021B4577}"/>
    <dgm:cxn modelId="{4A05CF12-C2FB-4924-BD3A-90C5AAA02FEB}" type="presOf" srcId="{B70AF698-27C1-4255-9311-F7A901793424}" destId="{515C830D-26C8-4F85-ADAB-03D91E256B72}" srcOrd="0" destOrd="0" presId="urn:microsoft.com/office/officeart/2005/8/layout/lProcess2"/>
    <dgm:cxn modelId="{1AF73627-2594-4315-9190-566480F45249}" type="presOf" srcId="{288C0807-A980-465B-BAA7-E0D2A9C9FF78}" destId="{C84EF81A-6F97-45B3-A6BD-24E268EE358B}" srcOrd="0" destOrd="0" presId="urn:microsoft.com/office/officeart/2005/8/layout/lProcess2"/>
    <dgm:cxn modelId="{D0820C83-3A86-47DF-9BA1-374F6ED6CF61}" type="presOf" srcId="{BFD110D0-99B7-442B-89C3-9CEFBE8F6B2E}" destId="{C9AE3CFA-CEF3-4255-8CF9-CA6EA0D8C23C}" srcOrd="0" destOrd="0" presId="urn:microsoft.com/office/officeart/2005/8/layout/lProcess2"/>
    <dgm:cxn modelId="{F364E84D-365C-4B11-95B5-99EBF97569EB}" srcId="{861A9042-1EEB-4858-AFE5-9A5C19B28F92}" destId="{E7A80F62-D17E-4EAD-A2FF-AA32C8C3E322}" srcOrd="0" destOrd="0" parTransId="{CF482C74-E66C-4DBC-99EA-7FDEBCCA9F99}" sibTransId="{E4BE679B-32C2-49EC-B70F-3057E5C811A5}"/>
    <dgm:cxn modelId="{0A3F166F-C660-4D10-AA4D-091AD561222E}" type="presOf" srcId="{812EED76-0D6A-4C37-9208-3CB1DF40F201}" destId="{774EABF4-820C-4969-9B79-D9A2D1B62370}" srcOrd="0" destOrd="0" presId="urn:microsoft.com/office/officeart/2005/8/layout/lProcess2"/>
    <dgm:cxn modelId="{8EDA088B-3CD0-4970-8A51-D6DB96F419E3}" type="presOf" srcId="{EE466EE2-F8E7-45E1-86E0-2B11AD6E626C}" destId="{CFC9CEF8-41A5-422B-A008-9C77EDC4B658}" srcOrd="0" destOrd="0" presId="urn:microsoft.com/office/officeart/2005/8/layout/lProcess2"/>
    <dgm:cxn modelId="{EEABC6D2-1CE6-4F6C-A3C8-1A7DE1FD60C2}" srcId="{288C0807-A980-465B-BAA7-E0D2A9C9FF78}" destId="{812EED76-0D6A-4C37-9208-3CB1DF40F201}" srcOrd="0" destOrd="0" parTransId="{B878F7FB-B893-4383-B903-E484017B88FD}" sibTransId="{CD1536B5-C37B-4242-8BD5-5387DF2831D9}"/>
    <dgm:cxn modelId="{4CE7E1B4-59C5-4172-8EC1-3E0C87EFE9FA}" srcId="{95C14E50-CD59-440F-9CA0-E56B0DD0053F}" destId="{66651E66-AE71-4717-8EB7-9220F91C7873}" srcOrd="0" destOrd="0" parTransId="{6C551D66-1EFA-4A11-A6E9-E2D98322187E}" sibTransId="{E6BBC14E-B568-4915-BD0F-5DCDC5375027}"/>
    <dgm:cxn modelId="{39B50E98-97F3-4110-9041-098FF09F6446}" type="presOf" srcId="{E63B5578-54C2-4829-82A7-A46659E2895F}" destId="{ECD85E5A-2416-4952-BC71-D1402580F4B8}" srcOrd="0" destOrd="0" presId="urn:microsoft.com/office/officeart/2005/8/layout/lProcess2"/>
    <dgm:cxn modelId="{6D6A10FD-0A02-490B-86F8-F4F0E4034D61}" srcId="{861A9042-1EEB-4858-AFE5-9A5C19B28F92}" destId="{1BD40809-19D1-4765-8B34-3AFB03070853}" srcOrd="5" destOrd="0" parTransId="{02CF9E11-C894-44D9-938A-E33D1B25EC72}" sibTransId="{73015334-119A-4D6E-901C-859EE45447B3}"/>
    <dgm:cxn modelId="{BF9BAE2D-8F68-4B2B-B0D0-C252A39837D1}" srcId="{E7A80F62-D17E-4EAD-A2FF-AA32C8C3E322}" destId="{F17C2A86-12DA-4AE9-B375-B40F26EB791A}" srcOrd="3" destOrd="0" parTransId="{3D98C8F7-1DCD-4F4C-A9FC-0703F162996E}" sibTransId="{49A18CF3-C51D-44A5-8777-7BEBC2871639}"/>
    <dgm:cxn modelId="{5CCDC6FE-E1CE-4101-B34B-887ED2223C5B}" type="presOf" srcId="{848AB851-A593-44B1-BA4B-5BB5A875AF06}" destId="{B20117C7-E03C-4BFE-976F-5219FA2DD051}" srcOrd="0" destOrd="0" presId="urn:microsoft.com/office/officeart/2005/8/layout/lProcess2"/>
    <dgm:cxn modelId="{40394270-EDD2-49B4-A8CB-86009C3A58D3}" type="presOf" srcId="{11B1F1A2-1D16-442B-9E4A-93A78131794A}" destId="{8E5CC7D7-CDE1-4932-A9F9-28501F323FE5}" srcOrd="0" destOrd="0" presId="urn:microsoft.com/office/officeart/2005/8/layout/lProcess2"/>
    <dgm:cxn modelId="{5293B0DB-88FB-4C34-9CAE-6DBB31BB79C8}" type="presOf" srcId="{66651E66-AE71-4717-8EB7-9220F91C7873}" destId="{308C89D7-A3A0-4290-A81B-6BE33927F742}" srcOrd="0" destOrd="0" presId="urn:microsoft.com/office/officeart/2005/8/layout/lProcess2"/>
    <dgm:cxn modelId="{FAAE8E24-A503-4369-955D-9B6A6F3BE33F}" srcId="{1BD40809-19D1-4765-8B34-3AFB03070853}" destId="{E63B5578-54C2-4829-82A7-A46659E2895F}" srcOrd="2" destOrd="0" parTransId="{7A21554C-3C57-4DBF-8119-E995C705B911}" sibTransId="{CD63A04F-0F3C-427A-8368-39DE6CEC3876}"/>
    <dgm:cxn modelId="{35F80FE5-B628-41B8-8D14-19BE21C5BAD1}" srcId="{D7DBA3AF-6E91-40C7-9028-7A7C9D3ACA5D}" destId="{445E1144-1814-4558-8A59-7568F9E29D41}" srcOrd="3" destOrd="0" parTransId="{977D91D9-DC2F-4661-84E5-786C22838499}" sibTransId="{3E447DEF-9EA4-4C34-9B6F-340ADCE4AF4A}"/>
    <dgm:cxn modelId="{A6D72283-CD32-4782-A262-965C16D79668}" srcId="{95C14E50-CD59-440F-9CA0-E56B0DD0053F}" destId="{848AB851-A593-44B1-BA4B-5BB5A875AF06}" srcOrd="5" destOrd="0" parTransId="{26A214B2-24CB-4559-8BC0-5951D9A33AE7}" sibTransId="{21B115DF-AFA2-4F71-83B0-E24C766D2783}"/>
    <dgm:cxn modelId="{9A68FC05-FD09-43F9-8D4C-8C532AE9DEF8}" srcId="{288C0807-A980-465B-BAA7-E0D2A9C9FF78}" destId="{2D5AC1ED-E31B-4559-BDCA-D72E7E871D8C}" srcOrd="3" destOrd="0" parTransId="{83E2CAFD-21BC-4AAA-A30B-5116616A6D5B}" sibTransId="{1B081680-2872-4603-A23E-FD06D6B2B78D}"/>
    <dgm:cxn modelId="{18C34A0A-48F9-4C3D-9473-9162837B57C7}" srcId="{95C14E50-CD59-440F-9CA0-E56B0DD0053F}" destId="{BFD110D0-99B7-442B-89C3-9CEFBE8F6B2E}" srcOrd="4" destOrd="0" parTransId="{69D4C5E3-26FB-4C84-8CF6-AA9983F91975}" sibTransId="{6544F8FB-5F2F-401A-9171-8A766ABD8E44}"/>
    <dgm:cxn modelId="{A9768FBF-87D1-4B30-AD9A-D5DE8A760FAE}" type="presOf" srcId="{4C57E937-3DDF-4CEC-880D-BA6BE95738E8}" destId="{F1E10A8C-FD0F-415A-AFB3-C88E31AFD2C9}" srcOrd="0" destOrd="0" presId="urn:microsoft.com/office/officeart/2005/8/layout/lProcess2"/>
    <dgm:cxn modelId="{2AA4697F-571C-4021-A77D-571BD2E99FEB}" srcId="{1BD40809-19D1-4765-8B34-3AFB03070853}" destId="{8CE9AC11-8DC4-456B-9AC0-1059D5A137B3}" srcOrd="3" destOrd="0" parTransId="{36FEC43C-9C6F-4F91-A84D-EFE992E918F7}" sibTransId="{606FC150-D40E-41D4-99AE-D0DF675A0635}"/>
    <dgm:cxn modelId="{6E495D77-3EDB-4891-A773-2130CC8A16DF}" srcId="{288C0807-A980-465B-BAA7-E0D2A9C9FF78}" destId="{5594AAF3-E48F-4563-BC80-D57A93BAFD58}" srcOrd="2" destOrd="0" parTransId="{473F5A0E-E20C-4306-BF44-BCB6B1BB5617}" sibTransId="{8C2DD763-DF79-49A6-AFC6-3A06716B3935}"/>
    <dgm:cxn modelId="{22E93802-CC93-46C4-B57E-5789E7F3372F}" type="presOf" srcId="{21EE0CC6-B22C-4845-B409-B2F4311E73D3}" destId="{517EDF83-3BB5-4EF6-A6D1-624B4DB815CF}" srcOrd="0" destOrd="0" presId="urn:microsoft.com/office/officeart/2005/8/layout/lProcess2"/>
    <dgm:cxn modelId="{81A6226E-E4A9-47B9-8575-12403EFAAEA9}" type="presOf" srcId="{B527A059-8544-42E5-B75D-3DACC523C7F5}" destId="{06183BCA-F07A-4A4C-B259-9A5EAF9CD1CF}" srcOrd="0" destOrd="0" presId="urn:microsoft.com/office/officeart/2005/8/layout/lProcess2"/>
    <dgm:cxn modelId="{772DACB3-A2CE-4AD9-8764-C7E7184AA9CF}" srcId="{288C0807-A980-465B-BAA7-E0D2A9C9FF78}" destId="{136B49B3-968F-48AD-B3F5-BA4878DA7E11}" srcOrd="4" destOrd="0" parTransId="{7ECE41A1-FFC7-4990-A4C4-33D2EFDC5DA2}" sibTransId="{1F0869AE-290C-4A89-BA05-5EC830E975CB}"/>
    <dgm:cxn modelId="{234F9096-9546-46A1-BE3B-9EF613C8CF65}" type="presOf" srcId="{22BF1533-E17A-47B9-9F0A-8B7C6815EF96}" destId="{9C9098F7-05AB-422F-80B3-7B32135B1BDC}" srcOrd="0" destOrd="0" presId="urn:microsoft.com/office/officeart/2005/8/layout/lProcess2"/>
    <dgm:cxn modelId="{A155FCE3-DEE4-480A-8A81-BED1252D05D7}" srcId="{E7A80F62-D17E-4EAD-A2FF-AA32C8C3E322}" destId="{3998F9C7-941A-4D57-8F4A-BA99A6C9CF34}" srcOrd="4" destOrd="0" parTransId="{3C40EC86-1B56-43D8-932D-CF45E965F522}" sibTransId="{3A0A4DFF-C774-4440-95E0-B7544E3C3271}"/>
    <dgm:cxn modelId="{10686D56-FF7C-4A55-81D7-45BDC86033F9}" srcId="{861A9042-1EEB-4858-AFE5-9A5C19B28F92}" destId="{21EE0CC6-B22C-4845-B409-B2F4311E73D3}" srcOrd="2" destOrd="0" parTransId="{AC36440A-75C8-4CC9-993C-91059BB8D70D}" sibTransId="{C7E8AA05-E92F-4D15-A583-FA77F5E78CE0}"/>
    <dgm:cxn modelId="{2E61B66D-958A-41AD-8147-A5EF0ED23E81}" type="presOf" srcId="{4C2C3C53-1A90-4AF2-913B-F6A05F717F3A}" destId="{B9757056-51B3-48B2-8A6D-FC1737DC8556}" srcOrd="0" destOrd="0" presId="urn:microsoft.com/office/officeart/2005/8/layout/lProcess2"/>
    <dgm:cxn modelId="{6FA44234-81C6-4FF2-943E-6B5006FBCBF3}" type="presOf" srcId="{21EE0CC6-B22C-4845-B409-B2F4311E73D3}" destId="{14010933-E912-4135-8675-26013ADB7F2F}" srcOrd="1" destOrd="0" presId="urn:microsoft.com/office/officeart/2005/8/layout/lProcess2"/>
    <dgm:cxn modelId="{2538D184-A9EE-4525-B664-3151B93B27AE}" type="presOf" srcId="{445E1144-1814-4558-8A59-7568F9E29D41}" destId="{46DAFF46-9813-4C36-A61E-BC61A85946AE}" srcOrd="0" destOrd="0" presId="urn:microsoft.com/office/officeart/2005/8/layout/lProcess2"/>
    <dgm:cxn modelId="{AB0EE6A7-03E3-4119-98E6-0272CE07443C}" type="presOf" srcId="{861A9042-1EEB-4858-AFE5-9A5C19B28F92}" destId="{6DE22497-A70F-4FFB-85CD-1B6CE781127F}" srcOrd="0" destOrd="0" presId="urn:microsoft.com/office/officeart/2005/8/layout/lProcess2"/>
    <dgm:cxn modelId="{05560BAD-5EC6-406E-90D0-5D264B60B926}" type="presOf" srcId="{136B49B3-968F-48AD-B3F5-BA4878DA7E11}" destId="{1AFA4474-2F4F-4126-8FFD-DEBB895920AD}" srcOrd="0" destOrd="0" presId="urn:microsoft.com/office/officeart/2005/8/layout/lProcess2"/>
    <dgm:cxn modelId="{4D3EC3F7-1F70-4D80-ACB3-6F7FFF82CC95}" type="presOf" srcId="{E7A80F62-D17E-4EAD-A2FF-AA32C8C3E322}" destId="{A1EB3CC8-A524-4598-819D-37F69B385479}" srcOrd="1" destOrd="0" presId="urn:microsoft.com/office/officeart/2005/8/layout/lProcess2"/>
    <dgm:cxn modelId="{F4B9039B-F64D-4DD0-A525-E2590A858BB8}" srcId="{21EE0CC6-B22C-4845-B409-B2F4311E73D3}" destId="{22BF1533-E17A-47B9-9F0A-8B7C6815EF96}" srcOrd="1" destOrd="0" parTransId="{74835212-C4D1-40F6-A2DC-CAF66151802B}" sibTransId="{D841F2A5-4530-4D27-9F0C-9E372E08F789}"/>
    <dgm:cxn modelId="{D14D0F8A-65D5-4FD0-97F5-BF3AC71D74D8}" srcId="{E7A80F62-D17E-4EAD-A2FF-AA32C8C3E322}" destId="{CCCD5989-B52D-4A05-A382-43C407F9C554}" srcOrd="0" destOrd="0" parTransId="{A19DFFCC-84E5-4977-86D7-9AE79C01CE4F}" sibTransId="{AAD76867-F35A-4768-91BB-FFDDBB59D1F8}"/>
    <dgm:cxn modelId="{46E9446C-C1C9-4DEC-8618-23A3D3BCA539}" srcId="{21EE0CC6-B22C-4845-B409-B2F4311E73D3}" destId="{B70AF698-27C1-4255-9311-F7A901793424}" srcOrd="3" destOrd="0" parTransId="{00442665-C7F3-4F3F-B980-0B4FC4276665}" sibTransId="{67AA8C03-0DAD-4578-B8C6-995F2978D5C0}"/>
    <dgm:cxn modelId="{EEEFDA44-E3FE-46AA-9290-BB2AE636EEF6}" type="presOf" srcId="{92DDF119-8AB6-4D63-87B8-AE366AF4970B}" destId="{33716344-90FB-404F-860A-3C84F77204DA}" srcOrd="0" destOrd="0" presId="urn:microsoft.com/office/officeart/2005/8/layout/lProcess2"/>
    <dgm:cxn modelId="{B940FF6F-EB85-4FFC-9DEE-C4F71A2F4439}" srcId="{288C0807-A980-465B-BAA7-E0D2A9C9FF78}" destId="{58DC185A-6377-4844-875C-2B9AD3510D9F}" srcOrd="1" destOrd="0" parTransId="{95C65CAD-538D-4736-9782-4A80042BFC06}" sibTransId="{942650C0-C173-42C2-9A54-E03F7D51066E}"/>
    <dgm:cxn modelId="{8C2F613E-BB08-4E9D-AE1E-B35997E04942}" srcId="{D7DBA3AF-6E91-40C7-9028-7A7C9D3ACA5D}" destId="{BCAF9776-EC45-4056-BAE7-9134041C66F9}" srcOrd="0" destOrd="0" parTransId="{36E3E653-62F2-4C9E-8B19-14C5E8E34AB2}" sibTransId="{42E17455-46DC-4907-8C53-F0899907F428}"/>
    <dgm:cxn modelId="{C549455D-913B-4B2B-8BE9-2AED20BCC977}" srcId="{95C14E50-CD59-440F-9CA0-E56B0DD0053F}" destId="{92DDF119-8AB6-4D63-87B8-AE366AF4970B}" srcOrd="1" destOrd="0" parTransId="{08956365-BE81-4F9D-8FD5-C48B26A0F287}" sibTransId="{E22E82FE-D9CA-44F6-B10E-47A54EC3587B}"/>
    <dgm:cxn modelId="{C3B41FBD-02BD-43BF-AFC4-F6180A1BE754}" type="presParOf" srcId="{6DE22497-A70F-4FFB-85CD-1B6CE781127F}" destId="{F0C5C174-5C9E-45D7-825D-837FC84DA92C}" srcOrd="0" destOrd="0" presId="urn:microsoft.com/office/officeart/2005/8/layout/lProcess2"/>
    <dgm:cxn modelId="{90912202-3ACD-421A-8381-AA508BFEC088}" type="presParOf" srcId="{F0C5C174-5C9E-45D7-825D-837FC84DA92C}" destId="{85311018-E237-4178-A40E-2E345E8BDBD8}" srcOrd="0" destOrd="0" presId="urn:microsoft.com/office/officeart/2005/8/layout/lProcess2"/>
    <dgm:cxn modelId="{58FE8F5B-5CA0-4C0E-A2A9-14B2CF3FBAB8}" type="presParOf" srcId="{F0C5C174-5C9E-45D7-825D-837FC84DA92C}" destId="{A1EB3CC8-A524-4598-819D-37F69B385479}" srcOrd="1" destOrd="0" presId="urn:microsoft.com/office/officeart/2005/8/layout/lProcess2"/>
    <dgm:cxn modelId="{FD0D16FF-3A54-4FDF-B986-3ECCEDA4E08E}" type="presParOf" srcId="{F0C5C174-5C9E-45D7-825D-837FC84DA92C}" destId="{203C675E-5A8B-4201-8F33-A47D55A215C7}" srcOrd="2" destOrd="0" presId="urn:microsoft.com/office/officeart/2005/8/layout/lProcess2"/>
    <dgm:cxn modelId="{7D6286F8-DCC3-40AF-9AF8-D20C63127F77}" type="presParOf" srcId="{203C675E-5A8B-4201-8F33-A47D55A215C7}" destId="{CFE28836-59CB-4D01-B324-555F5E1A0604}" srcOrd="0" destOrd="0" presId="urn:microsoft.com/office/officeart/2005/8/layout/lProcess2"/>
    <dgm:cxn modelId="{D7CE7884-92A0-4E34-9509-B42FB72B7978}" type="presParOf" srcId="{CFE28836-59CB-4D01-B324-555F5E1A0604}" destId="{6DE51753-51D3-4CCC-ADB3-DDC060581DB9}" srcOrd="0" destOrd="0" presId="urn:microsoft.com/office/officeart/2005/8/layout/lProcess2"/>
    <dgm:cxn modelId="{CA43AA21-66B7-418F-A652-F795ADEE0F0B}" type="presParOf" srcId="{CFE28836-59CB-4D01-B324-555F5E1A0604}" destId="{354DED4A-FC78-4611-B8FD-3C93D0080D54}" srcOrd="1" destOrd="0" presId="urn:microsoft.com/office/officeart/2005/8/layout/lProcess2"/>
    <dgm:cxn modelId="{DA4156E9-3802-4E48-9D94-EE52874703DC}" type="presParOf" srcId="{CFE28836-59CB-4D01-B324-555F5E1A0604}" destId="{CFC9CEF8-41A5-422B-A008-9C77EDC4B658}" srcOrd="2" destOrd="0" presId="urn:microsoft.com/office/officeart/2005/8/layout/lProcess2"/>
    <dgm:cxn modelId="{DEFB613C-F518-47CB-9622-A06CE5CD61AA}" type="presParOf" srcId="{CFE28836-59CB-4D01-B324-555F5E1A0604}" destId="{BB91BBC7-D598-4567-BA9A-A36E962C6E0B}" srcOrd="3" destOrd="0" presId="urn:microsoft.com/office/officeart/2005/8/layout/lProcess2"/>
    <dgm:cxn modelId="{57A6C9BC-E8A1-4995-85A4-15975383FB29}" type="presParOf" srcId="{CFE28836-59CB-4D01-B324-555F5E1A0604}" destId="{978A5993-D966-4FF2-A9C8-2B9D0AD03C47}" srcOrd="4" destOrd="0" presId="urn:microsoft.com/office/officeart/2005/8/layout/lProcess2"/>
    <dgm:cxn modelId="{950801E8-1D01-4304-A5A3-56C5EA195251}" type="presParOf" srcId="{CFE28836-59CB-4D01-B324-555F5E1A0604}" destId="{DA203D56-145A-41E8-8A96-6E3DB8AB3219}" srcOrd="5" destOrd="0" presId="urn:microsoft.com/office/officeart/2005/8/layout/lProcess2"/>
    <dgm:cxn modelId="{D24E20BB-E2C0-4E33-B1AB-690568DF63DE}" type="presParOf" srcId="{CFE28836-59CB-4D01-B324-555F5E1A0604}" destId="{BBA592F7-571E-4EB8-BF90-3514964D183D}" srcOrd="6" destOrd="0" presId="urn:microsoft.com/office/officeart/2005/8/layout/lProcess2"/>
    <dgm:cxn modelId="{85DD834C-8D7E-4E68-BD7B-E5BA589175F6}" type="presParOf" srcId="{CFE28836-59CB-4D01-B324-555F5E1A0604}" destId="{319DB6C9-925C-4CAC-B896-EE1059A4F249}" srcOrd="7" destOrd="0" presId="urn:microsoft.com/office/officeart/2005/8/layout/lProcess2"/>
    <dgm:cxn modelId="{7C269FBB-678B-491F-8054-457770CA6FA4}" type="presParOf" srcId="{CFE28836-59CB-4D01-B324-555F5E1A0604}" destId="{8BCC9AAD-784A-49A1-ACB8-8FEA05376C84}" srcOrd="8" destOrd="0" presId="urn:microsoft.com/office/officeart/2005/8/layout/lProcess2"/>
    <dgm:cxn modelId="{519AABE1-0A02-4466-A130-BCDC8A7E9D13}" type="presParOf" srcId="{CFE28836-59CB-4D01-B324-555F5E1A0604}" destId="{21B91170-D64C-4ECB-8120-2CC45FB45F57}" srcOrd="9" destOrd="0" presId="urn:microsoft.com/office/officeart/2005/8/layout/lProcess2"/>
    <dgm:cxn modelId="{A15A8B92-6ED3-4B42-AB7C-EFCBA5491B81}" type="presParOf" srcId="{CFE28836-59CB-4D01-B324-555F5E1A0604}" destId="{F66B8846-AEF0-49F8-80C6-59CAC6326FBA}" srcOrd="10" destOrd="0" presId="urn:microsoft.com/office/officeart/2005/8/layout/lProcess2"/>
    <dgm:cxn modelId="{22CE83E4-9196-4DDC-BE57-903D4D533B8E}" type="presParOf" srcId="{CFE28836-59CB-4D01-B324-555F5E1A0604}" destId="{0493B8D8-8C34-4622-886B-7F48D1E7B56A}" srcOrd="11" destOrd="0" presId="urn:microsoft.com/office/officeart/2005/8/layout/lProcess2"/>
    <dgm:cxn modelId="{D1444C32-DEB2-463A-B8FA-1FA2F9A2B9C9}" type="presParOf" srcId="{CFE28836-59CB-4D01-B324-555F5E1A0604}" destId="{06183BCA-F07A-4A4C-B259-9A5EAF9CD1CF}" srcOrd="12" destOrd="0" presId="urn:microsoft.com/office/officeart/2005/8/layout/lProcess2"/>
    <dgm:cxn modelId="{C0CBAEB5-689D-4FA0-89C0-1C6FDA73BCAF}" type="presParOf" srcId="{6DE22497-A70F-4FFB-85CD-1B6CE781127F}" destId="{788517F9-FC43-47FF-9B0E-A8C6B2344E66}" srcOrd="1" destOrd="0" presId="urn:microsoft.com/office/officeart/2005/8/layout/lProcess2"/>
    <dgm:cxn modelId="{658AAAA3-0772-44A6-BC93-E5A0CDBE5D9B}" type="presParOf" srcId="{6DE22497-A70F-4FFB-85CD-1B6CE781127F}" destId="{0C7CC52F-FD1C-4D5B-AB0F-1640B6C63262}" srcOrd="2" destOrd="0" presId="urn:microsoft.com/office/officeart/2005/8/layout/lProcess2"/>
    <dgm:cxn modelId="{BE2749D1-A33A-4C5F-80F7-891906C7F58D}" type="presParOf" srcId="{0C7CC52F-FD1C-4D5B-AB0F-1640B6C63262}" destId="{C84EF81A-6F97-45B3-A6BD-24E268EE358B}" srcOrd="0" destOrd="0" presId="urn:microsoft.com/office/officeart/2005/8/layout/lProcess2"/>
    <dgm:cxn modelId="{B2197021-A0EB-4A7B-8366-85DC440E8013}" type="presParOf" srcId="{0C7CC52F-FD1C-4D5B-AB0F-1640B6C63262}" destId="{F6E5B0E7-71AC-41E1-AD90-8429EC2178C7}" srcOrd="1" destOrd="0" presId="urn:microsoft.com/office/officeart/2005/8/layout/lProcess2"/>
    <dgm:cxn modelId="{C429618A-C56A-4539-B48A-C12C939CF73C}" type="presParOf" srcId="{0C7CC52F-FD1C-4D5B-AB0F-1640B6C63262}" destId="{F573C1AC-46BE-4277-8B32-5CBC58841225}" srcOrd="2" destOrd="0" presId="urn:microsoft.com/office/officeart/2005/8/layout/lProcess2"/>
    <dgm:cxn modelId="{BC518BD2-6BF2-4A79-9DCF-C1D456E538E9}" type="presParOf" srcId="{F573C1AC-46BE-4277-8B32-5CBC58841225}" destId="{DC3E8D30-6760-4ECA-B0A6-C0C14391F3B8}" srcOrd="0" destOrd="0" presId="urn:microsoft.com/office/officeart/2005/8/layout/lProcess2"/>
    <dgm:cxn modelId="{63C7F0A0-A0E0-4871-B7F4-1328ACF49C35}" type="presParOf" srcId="{DC3E8D30-6760-4ECA-B0A6-C0C14391F3B8}" destId="{774EABF4-820C-4969-9B79-D9A2D1B62370}" srcOrd="0" destOrd="0" presId="urn:microsoft.com/office/officeart/2005/8/layout/lProcess2"/>
    <dgm:cxn modelId="{ABA17374-FF2A-4673-80EC-FEA8D65B010C}" type="presParOf" srcId="{DC3E8D30-6760-4ECA-B0A6-C0C14391F3B8}" destId="{CEA4139E-8B06-4F69-B310-0B1689AFF13B}" srcOrd="1" destOrd="0" presId="urn:microsoft.com/office/officeart/2005/8/layout/lProcess2"/>
    <dgm:cxn modelId="{1A9891A2-A0F4-4FB0-8272-199991D85EC9}" type="presParOf" srcId="{DC3E8D30-6760-4ECA-B0A6-C0C14391F3B8}" destId="{CAE77008-5683-44B2-A5CA-63A8848DFBB4}" srcOrd="2" destOrd="0" presId="urn:microsoft.com/office/officeart/2005/8/layout/lProcess2"/>
    <dgm:cxn modelId="{FAA8BEE4-16C8-44B6-BB77-255DF2C8712C}" type="presParOf" srcId="{DC3E8D30-6760-4ECA-B0A6-C0C14391F3B8}" destId="{3A494D2E-F832-4925-8799-4339E98CD05E}" srcOrd="3" destOrd="0" presId="urn:microsoft.com/office/officeart/2005/8/layout/lProcess2"/>
    <dgm:cxn modelId="{2E9B7F01-C785-409A-B19E-D4F652FF7F6B}" type="presParOf" srcId="{DC3E8D30-6760-4ECA-B0A6-C0C14391F3B8}" destId="{55D70E11-27EB-475D-9B40-8F4EE425CADF}" srcOrd="4" destOrd="0" presId="urn:microsoft.com/office/officeart/2005/8/layout/lProcess2"/>
    <dgm:cxn modelId="{A96396EC-D3F1-468C-B795-D68C05CA79DC}" type="presParOf" srcId="{DC3E8D30-6760-4ECA-B0A6-C0C14391F3B8}" destId="{483FDA8A-E4E4-400C-A4DE-E2A5557C7501}" srcOrd="5" destOrd="0" presId="urn:microsoft.com/office/officeart/2005/8/layout/lProcess2"/>
    <dgm:cxn modelId="{BAB52E34-212A-4E1F-BC77-57D15BF20F62}" type="presParOf" srcId="{DC3E8D30-6760-4ECA-B0A6-C0C14391F3B8}" destId="{CF5C968D-6C40-4726-AEC0-0509639B1F4B}" srcOrd="6" destOrd="0" presId="urn:microsoft.com/office/officeart/2005/8/layout/lProcess2"/>
    <dgm:cxn modelId="{DBAF6566-F172-4330-8769-E20570B853DD}" type="presParOf" srcId="{DC3E8D30-6760-4ECA-B0A6-C0C14391F3B8}" destId="{1EDA4465-5444-44A9-9E22-875DEE8680D1}" srcOrd="7" destOrd="0" presId="urn:microsoft.com/office/officeart/2005/8/layout/lProcess2"/>
    <dgm:cxn modelId="{76347F48-85FC-4B15-AC06-E477775949A7}" type="presParOf" srcId="{DC3E8D30-6760-4ECA-B0A6-C0C14391F3B8}" destId="{1AFA4474-2F4F-4126-8FFD-DEBB895920AD}" srcOrd="8" destOrd="0" presId="urn:microsoft.com/office/officeart/2005/8/layout/lProcess2"/>
    <dgm:cxn modelId="{4ADBAFC8-0203-4F1E-9923-EF16BAA628C1}" type="presParOf" srcId="{DC3E8D30-6760-4ECA-B0A6-C0C14391F3B8}" destId="{922A214E-7C6F-4781-AA11-18318258A0D4}" srcOrd="9" destOrd="0" presId="urn:microsoft.com/office/officeart/2005/8/layout/lProcess2"/>
    <dgm:cxn modelId="{1A54EE33-934F-433B-AD2A-254DD52EA8E7}" type="presParOf" srcId="{DC3E8D30-6760-4ECA-B0A6-C0C14391F3B8}" destId="{8E5CC7D7-CDE1-4932-A9F9-28501F323FE5}" srcOrd="10" destOrd="0" presId="urn:microsoft.com/office/officeart/2005/8/layout/lProcess2"/>
    <dgm:cxn modelId="{6978BEF6-D6B1-4132-968C-C92DBAC566DF}" type="presParOf" srcId="{6DE22497-A70F-4FFB-85CD-1B6CE781127F}" destId="{F15E2134-6153-482E-948B-10C815B5EE93}" srcOrd="3" destOrd="0" presId="urn:microsoft.com/office/officeart/2005/8/layout/lProcess2"/>
    <dgm:cxn modelId="{D54371A9-C1A8-428C-B65F-88DAAD3ED8EA}" type="presParOf" srcId="{6DE22497-A70F-4FFB-85CD-1B6CE781127F}" destId="{6DAFEB24-3C64-4D18-B03E-108531920A09}" srcOrd="4" destOrd="0" presId="urn:microsoft.com/office/officeart/2005/8/layout/lProcess2"/>
    <dgm:cxn modelId="{438B0EA1-1892-442D-A9B1-C118E8C6DD83}" type="presParOf" srcId="{6DAFEB24-3C64-4D18-B03E-108531920A09}" destId="{517EDF83-3BB5-4EF6-A6D1-624B4DB815CF}" srcOrd="0" destOrd="0" presId="urn:microsoft.com/office/officeart/2005/8/layout/lProcess2"/>
    <dgm:cxn modelId="{5CA1747D-8139-472E-AACA-A593CB1C2092}" type="presParOf" srcId="{6DAFEB24-3C64-4D18-B03E-108531920A09}" destId="{14010933-E912-4135-8675-26013ADB7F2F}" srcOrd="1" destOrd="0" presId="urn:microsoft.com/office/officeart/2005/8/layout/lProcess2"/>
    <dgm:cxn modelId="{2BDDCE3E-065F-4316-BC90-087427FAC73F}" type="presParOf" srcId="{6DAFEB24-3C64-4D18-B03E-108531920A09}" destId="{9D52F5D2-6419-4010-81E8-D972BC503280}" srcOrd="2" destOrd="0" presId="urn:microsoft.com/office/officeart/2005/8/layout/lProcess2"/>
    <dgm:cxn modelId="{AF9372EE-6CD3-425F-95D2-BC1F14EDD375}" type="presParOf" srcId="{9D52F5D2-6419-4010-81E8-D972BC503280}" destId="{35A5A378-074F-46F4-B91A-893FD9995EEA}" srcOrd="0" destOrd="0" presId="urn:microsoft.com/office/officeart/2005/8/layout/lProcess2"/>
    <dgm:cxn modelId="{06C99D23-17C3-4B6F-A806-CABE8B9305A8}" type="presParOf" srcId="{35A5A378-074F-46F4-B91A-893FD9995EEA}" destId="{817ABD14-BFA5-44AC-8173-A640393DE9F5}" srcOrd="0" destOrd="0" presId="urn:microsoft.com/office/officeart/2005/8/layout/lProcess2"/>
    <dgm:cxn modelId="{3A101D94-6F9E-402D-AA0B-533F2217ECFE}" type="presParOf" srcId="{35A5A378-074F-46F4-B91A-893FD9995EEA}" destId="{4185104E-B11C-4117-804F-8E09777DF7EC}" srcOrd="1" destOrd="0" presId="urn:microsoft.com/office/officeart/2005/8/layout/lProcess2"/>
    <dgm:cxn modelId="{36CA1384-FE6D-4F2F-9F54-07D6263CB262}" type="presParOf" srcId="{35A5A378-074F-46F4-B91A-893FD9995EEA}" destId="{9C9098F7-05AB-422F-80B3-7B32135B1BDC}" srcOrd="2" destOrd="0" presId="urn:microsoft.com/office/officeart/2005/8/layout/lProcess2"/>
    <dgm:cxn modelId="{22D3FA14-AC3A-496E-9B88-11477E712BF1}" type="presParOf" srcId="{35A5A378-074F-46F4-B91A-893FD9995EEA}" destId="{CD9061A7-14E8-4228-8E14-3FEE047A6F9B}" srcOrd="3" destOrd="0" presId="urn:microsoft.com/office/officeart/2005/8/layout/lProcess2"/>
    <dgm:cxn modelId="{36CAEFE0-8FCB-4990-B63F-1AC8688E01F2}" type="presParOf" srcId="{35A5A378-074F-46F4-B91A-893FD9995EEA}" destId="{7552A003-C097-43EC-B70B-B953BFF5350D}" srcOrd="4" destOrd="0" presId="urn:microsoft.com/office/officeart/2005/8/layout/lProcess2"/>
    <dgm:cxn modelId="{4D442CEC-A900-491C-A803-45B7AA73E1D3}" type="presParOf" srcId="{35A5A378-074F-46F4-B91A-893FD9995EEA}" destId="{B54C46C8-F38E-40E2-A943-2D69F1C49197}" srcOrd="5" destOrd="0" presId="urn:microsoft.com/office/officeart/2005/8/layout/lProcess2"/>
    <dgm:cxn modelId="{5CBBAD82-8E88-44A0-B8F6-CE28CEFA0CC5}" type="presParOf" srcId="{35A5A378-074F-46F4-B91A-893FD9995EEA}" destId="{515C830D-26C8-4F85-ADAB-03D91E256B72}" srcOrd="6" destOrd="0" presId="urn:microsoft.com/office/officeart/2005/8/layout/lProcess2"/>
    <dgm:cxn modelId="{44CDA4B2-70E8-47B3-927A-6BC830F368C0}" type="presParOf" srcId="{35A5A378-074F-46F4-B91A-893FD9995EEA}" destId="{0A738661-83A6-49EA-96A4-60ED342CDC62}" srcOrd="7" destOrd="0" presId="urn:microsoft.com/office/officeart/2005/8/layout/lProcess2"/>
    <dgm:cxn modelId="{D0C16E31-A422-432F-8925-ED87BEFD1402}" type="presParOf" srcId="{35A5A378-074F-46F4-B91A-893FD9995EEA}" destId="{6DC842CF-E790-4D47-834C-31A9EDC4520F}" srcOrd="8" destOrd="0" presId="urn:microsoft.com/office/officeart/2005/8/layout/lProcess2"/>
    <dgm:cxn modelId="{95D31355-45E3-4B6F-B874-A55A52A302B3}" type="presParOf" srcId="{6DE22497-A70F-4FFB-85CD-1B6CE781127F}" destId="{DDA5ADF5-65D3-454C-AC03-61A5917940A8}" srcOrd="5" destOrd="0" presId="urn:microsoft.com/office/officeart/2005/8/layout/lProcess2"/>
    <dgm:cxn modelId="{0BA11F0C-C5FD-4439-BB91-D950AC5A1898}" type="presParOf" srcId="{6DE22497-A70F-4FFB-85CD-1B6CE781127F}" destId="{5ED6019D-0DD2-4905-8D6C-115AC8B2DA63}" srcOrd="6" destOrd="0" presId="urn:microsoft.com/office/officeart/2005/8/layout/lProcess2"/>
    <dgm:cxn modelId="{CFB0FE2B-CF1D-4E2A-AABF-25A301F3152F}" type="presParOf" srcId="{5ED6019D-0DD2-4905-8D6C-115AC8B2DA63}" destId="{2806A712-C0D1-424C-A505-C8F24156A45E}" srcOrd="0" destOrd="0" presId="urn:microsoft.com/office/officeart/2005/8/layout/lProcess2"/>
    <dgm:cxn modelId="{3036B4D1-69AA-4675-9DE8-3E8215ABD905}" type="presParOf" srcId="{5ED6019D-0DD2-4905-8D6C-115AC8B2DA63}" destId="{491DDBC3-1C95-4BCB-9AF2-CC9AC190D74B}" srcOrd="1" destOrd="0" presId="urn:microsoft.com/office/officeart/2005/8/layout/lProcess2"/>
    <dgm:cxn modelId="{104F10C3-6893-4062-A5EF-735B5DE6C222}" type="presParOf" srcId="{5ED6019D-0DD2-4905-8D6C-115AC8B2DA63}" destId="{955775DD-6D7F-448C-B444-8F543E77ECE6}" srcOrd="2" destOrd="0" presId="urn:microsoft.com/office/officeart/2005/8/layout/lProcess2"/>
    <dgm:cxn modelId="{934AC402-8D0B-49AD-B225-FD08832501FA}" type="presParOf" srcId="{955775DD-6D7F-448C-B444-8F543E77ECE6}" destId="{935B22D8-1767-4A95-B191-6C52D13A6E77}" srcOrd="0" destOrd="0" presId="urn:microsoft.com/office/officeart/2005/8/layout/lProcess2"/>
    <dgm:cxn modelId="{79D1F3D5-F636-4A21-9F9A-2CD8E4F1E38D}" type="presParOf" srcId="{935B22D8-1767-4A95-B191-6C52D13A6E77}" destId="{308C89D7-A3A0-4290-A81B-6BE33927F742}" srcOrd="0" destOrd="0" presId="urn:microsoft.com/office/officeart/2005/8/layout/lProcess2"/>
    <dgm:cxn modelId="{B6AF5A8A-2A9E-4544-918B-024FCC4AEC80}" type="presParOf" srcId="{935B22D8-1767-4A95-B191-6C52D13A6E77}" destId="{01080DCA-514E-43AB-AD59-F35DCA96C01B}" srcOrd="1" destOrd="0" presId="urn:microsoft.com/office/officeart/2005/8/layout/lProcess2"/>
    <dgm:cxn modelId="{B6E0C8FD-05D6-4EB0-812C-88509EE13B89}" type="presParOf" srcId="{935B22D8-1767-4A95-B191-6C52D13A6E77}" destId="{33716344-90FB-404F-860A-3C84F77204DA}" srcOrd="2" destOrd="0" presId="urn:microsoft.com/office/officeart/2005/8/layout/lProcess2"/>
    <dgm:cxn modelId="{BBC296C5-7800-480F-9D24-3EE25E7AD9D9}" type="presParOf" srcId="{935B22D8-1767-4A95-B191-6C52D13A6E77}" destId="{2E022E86-C4DD-49EA-9BF6-8A7C95B2B89B}" srcOrd="3" destOrd="0" presId="urn:microsoft.com/office/officeart/2005/8/layout/lProcess2"/>
    <dgm:cxn modelId="{300F446B-4F17-47F7-96ED-19EECCF3CD6E}" type="presParOf" srcId="{935B22D8-1767-4A95-B191-6C52D13A6E77}" destId="{577F6100-279B-4FEF-953B-91F7FC933A71}" srcOrd="4" destOrd="0" presId="urn:microsoft.com/office/officeart/2005/8/layout/lProcess2"/>
    <dgm:cxn modelId="{3F58912F-32A7-496F-B71D-9128945D98B7}" type="presParOf" srcId="{935B22D8-1767-4A95-B191-6C52D13A6E77}" destId="{C224F664-12E1-4623-A7DA-56C00287D6ED}" srcOrd="5" destOrd="0" presId="urn:microsoft.com/office/officeart/2005/8/layout/lProcess2"/>
    <dgm:cxn modelId="{584A288D-2EBB-4CCD-B714-8C5B9C0F8D31}" type="presParOf" srcId="{935B22D8-1767-4A95-B191-6C52D13A6E77}" destId="{F1E10A8C-FD0F-415A-AFB3-C88E31AFD2C9}" srcOrd="6" destOrd="0" presId="urn:microsoft.com/office/officeart/2005/8/layout/lProcess2"/>
    <dgm:cxn modelId="{8FF16D8A-A7C4-4992-ABD6-DE2245BF9C70}" type="presParOf" srcId="{935B22D8-1767-4A95-B191-6C52D13A6E77}" destId="{7D49D670-8990-44C2-A38B-2E73FBE5D8AC}" srcOrd="7" destOrd="0" presId="urn:microsoft.com/office/officeart/2005/8/layout/lProcess2"/>
    <dgm:cxn modelId="{C414C1B1-C2E6-4578-8721-DE49B1CD2D02}" type="presParOf" srcId="{935B22D8-1767-4A95-B191-6C52D13A6E77}" destId="{C9AE3CFA-CEF3-4255-8CF9-CA6EA0D8C23C}" srcOrd="8" destOrd="0" presId="urn:microsoft.com/office/officeart/2005/8/layout/lProcess2"/>
    <dgm:cxn modelId="{52EB33CD-88F4-42CF-AF9C-DB4FA9FA30D7}" type="presParOf" srcId="{935B22D8-1767-4A95-B191-6C52D13A6E77}" destId="{EF29A75A-3386-46BA-9D2C-36E507FF4AAD}" srcOrd="9" destOrd="0" presId="urn:microsoft.com/office/officeart/2005/8/layout/lProcess2"/>
    <dgm:cxn modelId="{545FEBF4-A542-4207-92D2-D04FAD2530BE}" type="presParOf" srcId="{935B22D8-1767-4A95-B191-6C52D13A6E77}" destId="{B20117C7-E03C-4BFE-976F-5219FA2DD051}" srcOrd="10" destOrd="0" presId="urn:microsoft.com/office/officeart/2005/8/layout/lProcess2"/>
    <dgm:cxn modelId="{24988906-F052-497E-9555-DB2073108CCF}" type="presParOf" srcId="{6DE22497-A70F-4FFB-85CD-1B6CE781127F}" destId="{BBE56880-54EE-4662-AF99-65140A205A63}" srcOrd="7" destOrd="0" presId="urn:microsoft.com/office/officeart/2005/8/layout/lProcess2"/>
    <dgm:cxn modelId="{61F69C4D-752C-46D8-BCB3-90033952FD86}" type="presParOf" srcId="{6DE22497-A70F-4FFB-85CD-1B6CE781127F}" destId="{2A2A3FEB-A75A-43C2-B526-CD97EE55BE75}" srcOrd="8" destOrd="0" presId="urn:microsoft.com/office/officeart/2005/8/layout/lProcess2"/>
    <dgm:cxn modelId="{1FC02694-5852-4F66-8B7D-A4631A8E7D72}" type="presParOf" srcId="{2A2A3FEB-A75A-43C2-B526-CD97EE55BE75}" destId="{F28820CF-9E3D-47DB-B1D2-7D956846A90C}" srcOrd="0" destOrd="0" presId="urn:microsoft.com/office/officeart/2005/8/layout/lProcess2"/>
    <dgm:cxn modelId="{0529BFCA-877A-4132-B051-D1C37DB222D6}" type="presParOf" srcId="{2A2A3FEB-A75A-43C2-B526-CD97EE55BE75}" destId="{C6D09CD1-4BDA-4663-91AC-FDE0E8E844DC}" srcOrd="1" destOrd="0" presId="urn:microsoft.com/office/officeart/2005/8/layout/lProcess2"/>
    <dgm:cxn modelId="{6E6AF194-9756-4B5C-AD25-E609B567B30B}" type="presParOf" srcId="{2A2A3FEB-A75A-43C2-B526-CD97EE55BE75}" destId="{6D67E558-39DB-4CCB-97B1-4BB184496386}" srcOrd="2" destOrd="0" presId="urn:microsoft.com/office/officeart/2005/8/layout/lProcess2"/>
    <dgm:cxn modelId="{DD6A85F0-73D2-4F98-B603-B000D4058263}" type="presParOf" srcId="{6D67E558-39DB-4CCB-97B1-4BB184496386}" destId="{ABF24B42-C9BD-4563-967A-366790108667}" srcOrd="0" destOrd="0" presId="urn:microsoft.com/office/officeart/2005/8/layout/lProcess2"/>
    <dgm:cxn modelId="{442AB85A-68CF-4AE9-932A-2BCD037E612C}" type="presParOf" srcId="{ABF24B42-C9BD-4563-967A-366790108667}" destId="{C782271C-A995-4332-BCFC-6338406557D0}" srcOrd="0" destOrd="0" presId="urn:microsoft.com/office/officeart/2005/8/layout/lProcess2"/>
    <dgm:cxn modelId="{D57A0D74-32F2-4D8C-8072-951587913F9A}" type="presParOf" srcId="{ABF24B42-C9BD-4563-967A-366790108667}" destId="{E0A4AE92-54A6-478D-8C38-7DDF283F367A}" srcOrd="1" destOrd="0" presId="urn:microsoft.com/office/officeart/2005/8/layout/lProcess2"/>
    <dgm:cxn modelId="{BDD8C513-3864-4B30-A4DA-7E8A8E94140E}" type="presParOf" srcId="{ABF24B42-C9BD-4563-967A-366790108667}" destId="{D57CDBBD-59BE-4EBA-A62A-854D5BADB3D8}" srcOrd="2" destOrd="0" presId="urn:microsoft.com/office/officeart/2005/8/layout/lProcess2"/>
    <dgm:cxn modelId="{D61491FA-EF76-43DE-8372-64BE614E29D9}" type="presParOf" srcId="{ABF24B42-C9BD-4563-967A-366790108667}" destId="{02A51484-CBAF-48D8-84B7-69B41A2101EB}" srcOrd="3" destOrd="0" presId="urn:microsoft.com/office/officeart/2005/8/layout/lProcess2"/>
    <dgm:cxn modelId="{CB338D06-C9B0-442B-8550-DE36A7DB7ADC}" type="presParOf" srcId="{ABF24B42-C9BD-4563-967A-366790108667}" destId="{11180E6C-E41C-4E85-9B16-86631AEEC75A}" srcOrd="4" destOrd="0" presId="urn:microsoft.com/office/officeart/2005/8/layout/lProcess2"/>
    <dgm:cxn modelId="{E431659B-D5AD-40FB-B534-B5B0C74A6510}" type="presParOf" srcId="{ABF24B42-C9BD-4563-967A-366790108667}" destId="{61FA24A8-265F-4910-A3DB-DA9171BCF36C}" srcOrd="5" destOrd="0" presId="urn:microsoft.com/office/officeart/2005/8/layout/lProcess2"/>
    <dgm:cxn modelId="{BA41F94E-6E94-446D-9C35-701B2982DD3D}" type="presParOf" srcId="{ABF24B42-C9BD-4563-967A-366790108667}" destId="{46DAFF46-9813-4C36-A61E-BC61A85946AE}" srcOrd="6" destOrd="0" presId="urn:microsoft.com/office/officeart/2005/8/layout/lProcess2"/>
    <dgm:cxn modelId="{307D90AB-A4CB-4C52-AD70-B6F7A7FE8CDA}" type="presParOf" srcId="{ABF24B42-C9BD-4563-967A-366790108667}" destId="{8933D3E7-8660-4FF3-B452-BC6896136592}" srcOrd="7" destOrd="0" presId="urn:microsoft.com/office/officeart/2005/8/layout/lProcess2"/>
    <dgm:cxn modelId="{DA2CF23E-33B5-4FE5-A56B-71D37758C760}" type="presParOf" srcId="{ABF24B42-C9BD-4563-967A-366790108667}" destId="{4CA26FBE-4EA5-4540-AB1A-C3C50F494A4F}" srcOrd="8" destOrd="0" presId="urn:microsoft.com/office/officeart/2005/8/layout/lProcess2"/>
    <dgm:cxn modelId="{048D894A-E970-406E-92D2-AF2927B8C38F}" type="presParOf" srcId="{ABF24B42-C9BD-4563-967A-366790108667}" destId="{2182F65A-FA3B-4490-9CF4-8CDF4CE481A3}" srcOrd="9" destOrd="0" presId="urn:microsoft.com/office/officeart/2005/8/layout/lProcess2"/>
    <dgm:cxn modelId="{A3F3791B-2382-4356-8D8D-FC35B859E321}" type="presParOf" srcId="{ABF24B42-C9BD-4563-967A-366790108667}" destId="{2D034386-8F2B-4D07-8A7A-CF3380CD385C}" srcOrd="10" destOrd="0" presId="urn:microsoft.com/office/officeart/2005/8/layout/lProcess2"/>
    <dgm:cxn modelId="{D5A0E43A-5101-440C-B882-57C60F85C2EF}" type="presParOf" srcId="{6DE22497-A70F-4FFB-85CD-1B6CE781127F}" destId="{494EDDAC-B691-4956-BA28-2A9B37703019}" srcOrd="9" destOrd="0" presId="urn:microsoft.com/office/officeart/2005/8/layout/lProcess2"/>
    <dgm:cxn modelId="{9FF87923-AEF8-4A1B-A263-FD1803D30E83}" type="presParOf" srcId="{6DE22497-A70F-4FFB-85CD-1B6CE781127F}" destId="{8FCF4EFD-4749-4B52-AC26-BD861351B2B7}" srcOrd="10" destOrd="0" presId="urn:microsoft.com/office/officeart/2005/8/layout/lProcess2"/>
    <dgm:cxn modelId="{C9B82814-14D0-44D4-8695-6ECDFCE3F4DD}" type="presParOf" srcId="{8FCF4EFD-4749-4B52-AC26-BD861351B2B7}" destId="{6B841911-E0FC-4B22-819B-A2F7A6E89061}" srcOrd="0" destOrd="0" presId="urn:microsoft.com/office/officeart/2005/8/layout/lProcess2"/>
    <dgm:cxn modelId="{B505BE9F-4C79-423B-90CF-D74404CD193A}" type="presParOf" srcId="{8FCF4EFD-4749-4B52-AC26-BD861351B2B7}" destId="{1F7C32C4-6787-4554-B100-2B4B874737D1}" srcOrd="1" destOrd="0" presId="urn:microsoft.com/office/officeart/2005/8/layout/lProcess2"/>
    <dgm:cxn modelId="{F8002F17-360B-4E32-8B1A-EFD107FA618D}" type="presParOf" srcId="{8FCF4EFD-4749-4B52-AC26-BD861351B2B7}" destId="{AA9F538F-ED6F-4A60-B6EB-BBB6892BE0FE}" srcOrd="2" destOrd="0" presId="urn:microsoft.com/office/officeart/2005/8/layout/lProcess2"/>
    <dgm:cxn modelId="{6D1C8CDB-B685-49D6-9682-F7552E17DA93}" type="presParOf" srcId="{AA9F538F-ED6F-4A60-B6EB-BBB6892BE0FE}" destId="{FF50F975-0802-466E-826F-B6957BAED5FF}" srcOrd="0" destOrd="0" presId="urn:microsoft.com/office/officeart/2005/8/layout/lProcess2"/>
    <dgm:cxn modelId="{6D3ED7DE-6CCE-4918-A1B7-1C784A73FCCD}" type="presParOf" srcId="{FF50F975-0802-466E-826F-B6957BAED5FF}" destId="{02E9BDFE-EACA-4AD4-94A4-D4CD54E361A3}" srcOrd="0" destOrd="0" presId="urn:microsoft.com/office/officeart/2005/8/layout/lProcess2"/>
    <dgm:cxn modelId="{A6BABC1D-822D-4486-A378-DEBBFB1A07DE}" type="presParOf" srcId="{FF50F975-0802-466E-826F-B6957BAED5FF}" destId="{70C5EA9F-DEAF-46C4-8574-E2A6A1B7BEA0}" srcOrd="1" destOrd="0" presId="urn:microsoft.com/office/officeart/2005/8/layout/lProcess2"/>
    <dgm:cxn modelId="{6C5B86F4-2213-4626-9EA6-42A4B7254B9F}" type="presParOf" srcId="{FF50F975-0802-466E-826F-B6957BAED5FF}" destId="{B9757056-51B3-48B2-8A6D-FC1737DC8556}" srcOrd="2" destOrd="0" presId="urn:microsoft.com/office/officeart/2005/8/layout/lProcess2"/>
    <dgm:cxn modelId="{CA626AF2-BE4E-4183-8E22-DDC7CEAFF5D2}" type="presParOf" srcId="{FF50F975-0802-466E-826F-B6957BAED5FF}" destId="{ABC67992-06DD-40A2-AABE-11224B2123A3}" srcOrd="3" destOrd="0" presId="urn:microsoft.com/office/officeart/2005/8/layout/lProcess2"/>
    <dgm:cxn modelId="{076D8EFA-E4A7-4E58-8140-E9ED5614FD97}" type="presParOf" srcId="{FF50F975-0802-466E-826F-B6957BAED5FF}" destId="{ECD85E5A-2416-4952-BC71-D1402580F4B8}" srcOrd="4" destOrd="0" presId="urn:microsoft.com/office/officeart/2005/8/layout/lProcess2"/>
    <dgm:cxn modelId="{2CF99FA6-9F6B-4E38-BC5D-2F153506ABF3}" type="presParOf" srcId="{FF50F975-0802-466E-826F-B6957BAED5FF}" destId="{78158BE9-27C3-4FEB-8E55-4060219C0C80}" srcOrd="5" destOrd="0" presId="urn:microsoft.com/office/officeart/2005/8/layout/lProcess2"/>
    <dgm:cxn modelId="{3926898D-E570-4CCC-99D6-91AE2A7417B0}" type="presParOf" srcId="{FF50F975-0802-466E-826F-B6957BAED5FF}" destId="{247E99F2-B740-4EEC-8D2A-0D26AD988EF2}"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87FC6-1FF2-4FE2-A166-CC343A6BEDBA}">
      <dsp:nvSpPr>
        <dsp:cNvPr id="0" name=""/>
        <dsp:cNvSpPr/>
      </dsp:nvSpPr>
      <dsp:spPr>
        <a:xfrm>
          <a:off x="2780700" y="1364968"/>
          <a:ext cx="1970208" cy="1500788"/>
        </a:xfrm>
        <a:prstGeom prst="hexagon">
          <a:avLst>
            <a:gd name="adj" fmla="val 28570"/>
            <a:gd name="vf" fmla="val 115470"/>
          </a:avLst>
        </a:prstGeom>
        <a:solidFill>
          <a:schemeClr val="accent6">
            <a:lumMod val="7500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extrusionH="28000" prstMaterial="matte"/>
        </a:bodyPr>
        <a:lstStyle/>
        <a:p>
          <a:pPr lvl="0" algn="ctr" defTabSz="711200">
            <a:lnSpc>
              <a:spcPct val="90000"/>
            </a:lnSpc>
            <a:spcBef>
              <a:spcPct val="0"/>
            </a:spcBef>
            <a:spcAft>
              <a:spcPct val="35000"/>
            </a:spcAft>
          </a:pPr>
          <a:r>
            <a:rPr lang="en-US" sz="1600" b="1" kern="1200" dirty="0" smtClean="0"/>
            <a:t>Automation</a:t>
          </a:r>
        </a:p>
        <a:p>
          <a:pPr lvl="0" algn="ctr" defTabSz="711200">
            <a:lnSpc>
              <a:spcPct val="90000"/>
            </a:lnSpc>
            <a:spcBef>
              <a:spcPct val="0"/>
            </a:spcBef>
            <a:spcAft>
              <a:spcPct val="35000"/>
            </a:spcAft>
          </a:pPr>
          <a:r>
            <a:rPr lang="en-US" sz="1200" b="1" kern="1200" dirty="0" smtClean="0"/>
            <a:t>(Control Manager)</a:t>
          </a:r>
          <a:endParaRPr lang="en-US" sz="1200" b="1" kern="1200" dirty="0"/>
        </a:p>
      </dsp:txBody>
      <dsp:txXfrm>
        <a:off x="3087809" y="1598906"/>
        <a:ext cx="1355990" cy="1032912"/>
      </dsp:txXfrm>
    </dsp:sp>
    <dsp:sp modelId="{421C0D6B-E480-456D-BC02-7D981A312B8A}">
      <dsp:nvSpPr>
        <dsp:cNvPr id="0" name=""/>
        <dsp:cNvSpPr/>
      </dsp:nvSpPr>
      <dsp:spPr>
        <a:xfrm>
          <a:off x="3984739" y="646942"/>
          <a:ext cx="654585" cy="564012"/>
        </a:xfrm>
        <a:prstGeom prst="hexagon">
          <a:avLst>
            <a:gd name="adj" fmla="val 28900"/>
            <a:gd name="vf" fmla="val 115470"/>
          </a:avLst>
        </a:prstGeom>
        <a:solidFill>
          <a:schemeClr val="accent4">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3D18F7FE-A303-4B68-AA18-FC91C17EA1C0}">
      <dsp:nvSpPr>
        <dsp:cNvPr id="0" name=""/>
        <dsp:cNvSpPr/>
      </dsp:nvSpPr>
      <dsp:spPr>
        <a:xfrm>
          <a:off x="2893389" y="0"/>
          <a:ext cx="1751288" cy="1229994"/>
        </a:xfrm>
        <a:prstGeom prst="hexagon">
          <a:avLst>
            <a:gd name="adj" fmla="val 28570"/>
            <a:gd name="vf" fmla="val 115470"/>
          </a:avLst>
        </a:prstGeom>
        <a:solidFill>
          <a:schemeClr val="accent4">
            <a:shade val="80000"/>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en-US" sz="1200" b="1" kern="1200" dirty="0" smtClean="0"/>
            <a:t>Executive Management</a:t>
          </a:r>
          <a:endParaRPr lang="en-US" sz="1200" b="1" kern="1200" dirty="0"/>
        </a:p>
      </dsp:txBody>
      <dsp:txXfrm>
        <a:off x="3156466" y="184769"/>
        <a:ext cx="1225134" cy="860456"/>
      </dsp:txXfrm>
    </dsp:sp>
    <dsp:sp modelId="{37F0879E-FF39-4F12-995A-7E8BD8809CAC}">
      <dsp:nvSpPr>
        <dsp:cNvPr id="0" name=""/>
        <dsp:cNvSpPr/>
      </dsp:nvSpPr>
      <dsp:spPr>
        <a:xfrm>
          <a:off x="4748692" y="1701344"/>
          <a:ext cx="654585" cy="564012"/>
        </a:xfrm>
        <a:prstGeom prst="hexagon">
          <a:avLst>
            <a:gd name="adj" fmla="val 28900"/>
            <a:gd name="vf" fmla="val 115470"/>
          </a:avLst>
        </a:prstGeom>
        <a:solidFill>
          <a:schemeClr val="accent4">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F01647BC-4687-4985-BFF0-221FE77E01CC}">
      <dsp:nvSpPr>
        <dsp:cNvPr id="0" name=""/>
        <dsp:cNvSpPr/>
      </dsp:nvSpPr>
      <dsp:spPr>
        <a:xfrm>
          <a:off x="4142582" y="714789"/>
          <a:ext cx="1860750" cy="1313474"/>
        </a:xfrm>
        <a:prstGeom prst="hexagon">
          <a:avLst>
            <a:gd name="adj" fmla="val 28570"/>
            <a:gd name="vf" fmla="val 115470"/>
          </a:avLst>
        </a:prstGeom>
        <a:solidFill>
          <a:schemeClr val="accent4">
            <a:shade val="80000"/>
            <a:hueOff val="140837"/>
            <a:satOff val="-9381"/>
            <a:lumOff val="8319"/>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en-US" sz="1200" b="1" kern="1200" dirty="0" smtClean="0"/>
            <a:t>Management</a:t>
          </a:r>
        </a:p>
        <a:p>
          <a:pPr lvl="0" algn="ctr" defTabSz="533400">
            <a:lnSpc>
              <a:spcPct val="90000"/>
            </a:lnSpc>
            <a:spcBef>
              <a:spcPct val="0"/>
            </a:spcBef>
            <a:spcAft>
              <a:spcPct val="35000"/>
            </a:spcAft>
          </a:pPr>
          <a:r>
            <a:rPr lang="en-US" sz="1200" b="1" kern="1200" dirty="0" smtClean="0"/>
            <a:t>(Process/ Control Owners)</a:t>
          </a:r>
          <a:endParaRPr lang="en-US" sz="1200" b="1" kern="1200" dirty="0"/>
        </a:p>
      </dsp:txBody>
      <dsp:txXfrm>
        <a:off x="4422731" y="912542"/>
        <a:ext cx="1300452" cy="917968"/>
      </dsp:txXfrm>
    </dsp:sp>
    <dsp:sp modelId="{43A1479F-9F8F-447E-BE7B-B713ACCEDB3E}">
      <dsp:nvSpPr>
        <dsp:cNvPr id="0" name=""/>
        <dsp:cNvSpPr/>
      </dsp:nvSpPr>
      <dsp:spPr>
        <a:xfrm>
          <a:off x="4218001" y="2891566"/>
          <a:ext cx="654585" cy="564012"/>
        </a:xfrm>
        <a:prstGeom prst="hexagon">
          <a:avLst>
            <a:gd name="adj" fmla="val 28900"/>
            <a:gd name="vf" fmla="val 115470"/>
          </a:avLst>
        </a:prstGeom>
        <a:solidFill>
          <a:schemeClr val="accent4">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9CA985D1-6363-4F3B-8A8F-8802C35717EA}">
      <dsp:nvSpPr>
        <dsp:cNvPr id="0" name=""/>
        <dsp:cNvSpPr/>
      </dsp:nvSpPr>
      <dsp:spPr>
        <a:xfrm>
          <a:off x="4362075" y="2243777"/>
          <a:ext cx="1421766" cy="1229994"/>
        </a:xfrm>
        <a:prstGeom prst="hexagon">
          <a:avLst>
            <a:gd name="adj" fmla="val 28570"/>
            <a:gd name="vf" fmla="val 115470"/>
          </a:avLst>
        </a:prstGeom>
        <a:solidFill>
          <a:schemeClr val="accent4">
            <a:shade val="80000"/>
            <a:hueOff val="281675"/>
            <a:satOff val="-18762"/>
            <a:lumOff val="16638"/>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en-US" sz="1200" b="1" kern="1200" dirty="0" smtClean="0"/>
            <a:t>1LOD</a:t>
          </a:r>
          <a:endParaRPr lang="en-US" sz="1200" b="1" kern="1200" dirty="0"/>
        </a:p>
      </dsp:txBody>
      <dsp:txXfrm>
        <a:off x="4597692" y="2447613"/>
        <a:ext cx="950532" cy="822322"/>
      </dsp:txXfrm>
    </dsp:sp>
    <dsp:sp modelId="{738ACA75-8509-4BF6-8010-2E95B0285430}">
      <dsp:nvSpPr>
        <dsp:cNvPr id="0" name=""/>
        <dsp:cNvSpPr/>
      </dsp:nvSpPr>
      <dsp:spPr>
        <a:xfrm>
          <a:off x="2901566" y="3015116"/>
          <a:ext cx="654585" cy="564012"/>
        </a:xfrm>
        <a:prstGeom prst="hexagon">
          <a:avLst>
            <a:gd name="adj" fmla="val 28900"/>
            <a:gd name="vf" fmla="val 115470"/>
          </a:avLst>
        </a:prstGeom>
        <a:solidFill>
          <a:schemeClr val="accent4">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255D6210-7A61-4FC5-8BF2-346EC68E9D66}">
      <dsp:nvSpPr>
        <dsp:cNvPr id="0" name=""/>
        <dsp:cNvSpPr/>
      </dsp:nvSpPr>
      <dsp:spPr>
        <a:xfrm>
          <a:off x="3002843" y="3001153"/>
          <a:ext cx="1532379" cy="1229994"/>
        </a:xfrm>
        <a:prstGeom prst="hexagon">
          <a:avLst>
            <a:gd name="adj" fmla="val 28570"/>
            <a:gd name="vf" fmla="val 115470"/>
          </a:avLst>
        </a:prstGeom>
        <a:solidFill>
          <a:schemeClr val="accent4">
            <a:shade val="80000"/>
            <a:hueOff val="422512"/>
            <a:satOff val="-28143"/>
            <a:lumOff val="24956"/>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en-US" sz="1200" b="1" kern="1200" dirty="0" smtClean="0"/>
            <a:t>2LOD</a:t>
          </a:r>
          <a:endParaRPr lang="en-US" sz="1200" b="1" kern="1200" dirty="0"/>
        </a:p>
      </dsp:txBody>
      <dsp:txXfrm>
        <a:off x="3247678" y="3197674"/>
        <a:ext cx="1042709" cy="836952"/>
      </dsp:txXfrm>
    </dsp:sp>
    <dsp:sp modelId="{F0FB87D3-137D-40B1-958B-88B7FAB157F4}">
      <dsp:nvSpPr>
        <dsp:cNvPr id="0" name=""/>
        <dsp:cNvSpPr/>
      </dsp:nvSpPr>
      <dsp:spPr>
        <a:xfrm>
          <a:off x="1692865" y="2244624"/>
          <a:ext cx="1532379" cy="1229994"/>
        </a:xfrm>
        <a:prstGeom prst="hexagon">
          <a:avLst>
            <a:gd name="adj" fmla="val 28570"/>
            <a:gd name="vf" fmla="val 115470"/>
          </a:avLst>
        </a:prstGeom>
        <a:solidFill>
          <a:schemeClr val="accent4">
            <a:shade val="80000"/>
            <a:hueOff val="563350"/>
            <a:satOff val="-37524"/>
            <a:lumOff val="33275"/>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en-US" sz="1200" b="1" kern="1200" dirty="0" smtClean="0"/>
            <a:t>3LOD</a:t>
          </a:r>
          <a:endParaRPr lang="en-US" sz="1200" b="1" kern="1200" dirty="0"/>
        </a:p>
      </dsp:txBody>
      <dsp:txXfrm>
        <a:off x="1937700" y="2441145"/>
        <a:ext cx="1042709" cy="836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11018-E237-4178-A40E-2E345E8BDBD8}">
      <dsp:nvSpPr>
        <dsp:cNvPr id="0" name=""/>
        <dsp:cNvSpPr/>
      </dsp:nvSpPr>
      <dsp:spPr>
        <a:xfrm>
          <a:off x="3188" y="0"/>
          <a:ext cx="1259628" cy="45321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i="0" u="none" kern="1200" dirty="0" smtClean="0">
              <a:solidFill>
                <a:schemeClr val="tx1"/>
              </a:solidFill>
            </a:rPr>
            <a:t>Govern</a:t>
          </a:r>
          <a:endParaRPr lang="en-US" sz="1800" i="0" u="none" kern="1200" dirty="0">
            <a:solidFill>
              <a:schemeClr val="tx1"/>
            </a:solidFill>
          </a:endParaRPr>
        </a:p>
      </dsp:txBody>
      <dsp:txXfrm>
        <a:off x="3188" y="0"/>
        <a:ext cx="1259628" cy="1359639"/>
      </dsp:txXfrm>
    </dsp:sp>
    <dsp:sp modelId="{6DE51753-51D3-4CCC-ADB3-DDC060581DB9}">
      <dsp:nvSpPr>
        <dsp:cNvPr id="0" name=""/>
        <dsp:cNvSpPr/>
      </dsp:nvSpPr>
      <dsp:spPr>
        <a:xfrm>
          <a:off x="129151" y="1362405"/>
          <a:ext cx="1007703" cy="37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Accountability and Oversight</a:t>
          </a:r>
          <a:endParaRPr lang="en-US" sz="900" i="0" u="none" kern="1200" dirty="0"/>
        </a:p>
      </dsp:txBody>
      <dsp:txXfrm>
        <a:off x="140020" y="1373274"/>
        <a:ext cx="985965" cy="349374"/>
      </dsp:txXfrm>
    </dsp:sp>
    <dsp:sp modelId="{CFC9CEF8-41A5-422B-A008-9C77EDC4B658}">
      <dsp:nvSpPr>
        <dsp:cNvPr id="0" name=""/>
        <dsp:cNvSpPr/>
      </dsp:nvSpPr>
      <dsp:spPr>
        <a:xfrm>
          <a:off x="129151" y="1790611"/>
          <a:ext cx="1007703" cy="37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Policy Management</a:t>
          </a:r>
          <a:endParaRPr lang="en-US" sz="900" i="0" u="none" kern="1200" dirty="0"/>
        </a:p>
      </dsp:txBody>
      <dsp:txXfrm>
        <a:off x="140020" y="1801480"/>
        <a:ext cx="985965" cy="349374"/>
      </dsp:txXfrm>
    </dsp:sp>
    <dsp:sp modelId="{978A5993-D966-4FF2-A9C8-2B9D0AD03C47}">
      <dsp:nvSpPr>
        <dsp:cNvPr id="0" name=""/>
        <dsp:cNvSpPr/>
      </dsp:nvSpPr>
      <dsp:spPr>
        <a:xfrm>
          <a:off x="129151" y="2218818"/>
          <a:ext cx="1007703" cy="37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lvl="0" algn="ctr" defTabSz="355600">
            <a:lnSpc>
              <a:spcPct val="90000"/>
            </a:lnSpc>
            <a:spcBef>
              <a:spcPct val="0"/>
            </a:spcBef>
            <a:spcAft>
              <a:spcPct val="35000"/>
            </a:spcAft>
          </a:pPr>
          <a:r>
            <a:rPr lang="en-US" sz="800" i="0" u="none" kern="1200" dirty="0" smtClean="0"/>
            <a:t>Legal and Regulatory Management</a:t>
          </a:r>
          <a:endParaRPr lang="en-US" sz="800" i="0" u="none" kern="1200" dirty="0"/>
        </a:p>
      </dsp:txBody>
      <dsp:txXfrm>
        <a:off x="140020" y="2229687"/>
        <a:ext cx="985965" cy="349374"/>
      </dsp:txXfrm>
    </dsp:sp>
    <dsp:sp modelId="{BBA592F7-571E-4EB8-BF90-3514964D183D}">
      <dsp:nvSpPr>
        <dsp:cNvPr id="0" name=""/>
        <dsp:cNvSpPr/>
      </dsp:nvSpPr>
      <dsp:spPr>
        <a:xfrm>
          <a:off x="129151" y="2647025"/>
          <a:ext cx="1007703" cy="37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Communication and Awareness</a:t>
          </a:r>
          <a:endParaRPr lang="en-US" sz="900" i="0" u="none" kern="1200" dirty="0"/>
        </a:p>
      </dsp:txBody>
      <dsp:txXfrm>
        <a:off x="140020" y="2657894"/>
        <a:ext cx="985965" cy="349374"/>
      </dsp:txXfrm>
    </dsp:sp>
    <dsp:sp modelId="{8BCC9AAD-784A-49A1-ACB8-8FEA05376C84}">
      <dsp:nvSpPr>
        <dsp:cNvPr id="0" name=""/>
        <dsp:cNvSpPr/>
      </dsp:nvSpPr>
      <dsp:spPr>
        <a:xfrm>
          <a:off x="129151" y="3075231"/>
          <a:ext cx="1007703" cy="37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IT Risk Management</a:t>
          </a:r>
          <a:endParaRPr lang="en-US" sz="900" i="0" u="none" kern="1200" dirty="0"/>
        </a:p>
      </dsp:txBody>
      <dsp:txXfrm>
        <a:off x="140020" y="3086100"/>
        <a:ext cx="985965" cy="349374"/>
      </dsp:txXfrm>
    </dsp:sp>
    <dsp:sp modelId="{F66B8846-AEF0-49F8-80C6-59CAC6326FBA}">
      <dsp:nvSpPr>
        <dsp:cNvPr id="0" name=""/>
        <dsp:cNvSpPr/>
      </dsp:nvSpPr>
      <dsp:spPr>
        <a:xfrm>
          <a:off x="129151" y="3503438"/>
          <a:ext cx="1007703" cy="37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Finance Management</a:t>
          </a:r>
          <a:endParaRPr lang="en-US" sz="900" i="0" u="none" kern="1200" dirty="0"/>
        </a:p>
      </dsp:txBody>
      <dsp:txXfrm>
        <a:off x="140020" y="3514307"/>
        <a:ext cx="985965" cy="349374"/>
      </dsp:txXfrm>
    </dsp:sp>
    <dsp:sp modelId="{06183BCA-F07A-4A4C-B259-9A5EAF9CD1CF}">
      <dsp:nvSpPr>
        <dsp:cNvPr id="0" name=""/>
        <dsp:cNvSpPr/>
      </dsp:nvSpPr>
      <dsp:spPr>
        <a:xfrm>
          <a:off x="129151" y="3931644"/>
          <a:ext cx="1007703" cy="37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Talent Management</a:t>
          </a:r>
          <a:endParaRPr lang="en-US" sz="900" i="0" u="none" kern="1200" dirty="0"/>
        </a:p>
      </dsp:txBody>
      <dsp:txXfrm>
        <a:off x="140020" y="3942513"/>
        <a:ext cx="985965" cy="349374"/>
      </dsp:txXfrm>
    </dsp:sp>
    <dsp:sp modelId="{C84EF81A-6F97-45B3-A6BD-24E268EE358B}">
      <dsp:nvSpPr>
        <dsp:cNvPr id="0" name=""/>
        <dsp:cNvSpPr/>
      </dsp:nvSpPr>
      <dsp:spPr>
        <a:xfrm>
          <a:off x="1357289" y="0"/>
          <a:ext cx="1259628" cy="45321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i="0" u="none" kern="1200" dirty="0" smtClean="0">
              <a:solidFill>
                <a:schemeClr val="tx1"/>
              </a:solidFill>
            </a:rPr>
            <a:t>Design</a:t>
          </a:r>
          <a:endParaRPr lang="en-US" sz="1800" i="0" u="none" kern="1200" dirty="0">
            <a:solidFill>
              <a:schemeClr val="tx1"/>
            </a:solidFill>
          </a:endParaRPr>
        </a:p>
      </dsp:txBody>
      <dsp:txXfrm>
        <a:off x="1357289" y="0"/>
        <a:ext cx="1259628" cy="1359639"/>
      </dsp:txXfrm>
    </dsp:sp>
    <dsp:sp modelId="{774EABF4-820C-4969-9B79-D9A2D1B62370}">
      <dsp:nvSpPr>
        <dsp:cNvPr id="0" name=""/>
        <dsp:cNvSpPr/>
      </dsp:nvSpPr>
      <dsp:spPr>
        <a:xfrm>
          <a:off x="1483252" y="1359860"/>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Strategic Planning</a:t>
          </a:r>
          <a:endParaRPr lang="en-US" sz="900" i="0" u="none" kern="1200" dirty="0"/>
        </a:p>
      </dsp:txBody>
      <dsp:txXfrm>
        <a:off x="1495996" y="1372604"/>
        <a:ext cx="982215" cy="409634"/>
      </dsp:txXfrm>
    </dsp:sp>
    <dsp:sp modelId="{CAE77008-5683-44B2-A5CA-63A8848DFBB4}">
      <dsp:nvSpPr>
        <dsp:cNvPr id="0" name=""/>
        <dsp:cNvSpPr/>
      </dsp:nvSpPr>
      <dsp:spPr>
        <a:xfrm>
          <a:off x="1483252" y="1861924"/>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Portfolio Management</a:t>
          </a:r>
          <a:endParaRPr lang="en-US" sz="900" i="0" u="none" kern="1200" dirty="0"/>
        </a:p>
      </dsp:txBody>
      <dsp:txXfrm>
        <a:off x="1495996" y="1874668"/>
        <a:ext cx="982215" cy="409634"/>
      </dsp:txXfrm>
    </dsp:sp>
    <dsp:sp modelId="{55D70E11-27EB-475D-9B40-8F4EE425CADF}">
      <dsp:nvSpPr>
        <dsp:cNvPr id="0" name=""/>
        <dsp:cNvSpPr/>
      </dsp:nvSpPr>
      <dsp:spPr>
        <a:xfrm>
          <a:off x="1483252" y="2363988"/>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IT</a:t>
          </a:r>
        </a:p>
        <a:p>
          <a:pPr lvl="0" algn="ctr" defTabSz="400050">
            <a:lnSpc>
              <a:spcPct val="90000"/>
            </a:lnSpc>
            <a:spcBef>
              <a:spcPct val="0"/>
            </a:spcBef>
            <a:spcAft>
              <a:spcPct val="35000"/>
            </a:spcAft>
          </a:pPr>
          <a:r>
            <a:rPr lang="en-US" sz="900" i="0" u="none" kern="1200" dirty="0" smtClean="0"/>
            <a:t>Architecture</a:t>
          </a:r>
          <a:endParaRPr lang="en-US" sz="900" i="0" u="none" kern="1200" dirty="0"/>
        </a:p>
      </dsp:txBody>
      <dsp:txXfrm>
        <a:off x="1495996" y="2376732"/>
        <a:ext cx="982215" cy="409634"/>
      </dsp:txXfrm>
    </dsp:sp>
    <dsp:sp modelId="{CF5C968D-6C40-4726-AEC0-0509639B1F4B}">
      <dsp:nvSpPr>
        <dsp:cNvPr id="0" name=""/>
        <dsp:cNvSpPr/>
      </dsp:nvSpPr>
      <dsp:spPr>
        <a:xfrm>
          <a:off x="1483252" y="2866052"/>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Information and Data Management</a:t>
          </a:r>
          <a:endParaRPr lang="en-US" sz="900" i="0" u="none" kern="1200" dirty="0"/>
        </a:p>
      </dsp:txBody>
      <dsp:txXfrm>
        <a:off x="1495996" y="2878796"/>
        <a:ext cx="982215" cy="409634"/>
      </dsp:txXfrm>
    </dsp:sp>
    <dsp:sp modelId="{1AFA4474-2F4F-4126-8FFD-DEBB895920AD}">
      <dsp:nvSpPr>
        <dsp:cNvPr id="0" name=""/>
        <dsp:cNvSpPr/>
      </dsp:nvSpPr>
      <dsp:spPr>
        <a:xfrm>
          <a:off x="1483252" y="3368116"/>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Engineering</a:t>
          </a:r>
          <a:endParaRPr lang="en-US" sz="900" i="0" u="none" kern="1200" dirty="0"/>
        </a:p>
      </dsp:txBody>
      <dsp:txXfrm>
        <a:off x="1495996" y="3380860"/>
        <a:ext cx="982215" cy="409634"/>
      </dsp:txXfrm>
    </dsp:sp>
    <dsp:sp modelId="{8E5CC7D7-CDE1-4932-A9F9-28501F323FE5}">
      <dsp:nvSpPr>
        <dsp:cNvPr id="0" name=""/>
        <dsp:cNvSpPr/>
      </dsp:nvSpPr>
      <dsp:spPr>
        <a:xfrm>
          <a:off x="1483252" y="3870180"/>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Emerging Technology Management</a:t>
          </a:r>
          <a:endParaRPr lang="en-US" sz="900" i="0" u="none" kern="1200" dirty="0"/>
        </a:p>
      </dsp:txBody>
      <dsp:txXfrm>
        <a:off x="1495996" y="3882924"/>
        <a:ext cx="982215" cy="409634"/>
      </dsp:txXfrm>
    </dsp:sp>
    <dsp:sp modelId="{517EDF83-3BB5-4EF6-A6D1-624B4DB815CF}">
      <dsp:nvSpPr>
        <dsp:cNvPr id="0" name=""/>
        <dsp:cNvSpPr/>
      </dsp:nvSpPr>
      <dsp:spPr>
        <a:xfrm>
          <a:off x="2711390" y="0"/>
          <a:ext cx="1259628" cy="45321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i="0" u="none" kern="1200" dirty="0" smtClean="0">
              <a:solidFill>
                <a:schemeClr val="tx1"/>
              </a:solidFill>
            </a:rPr>
            <a:t>Implement</a:t>
          </a:r>
          <a:endParaRPr lang="en-US" sz="1800" i="0" u="none" kern="1200" dirty="0">
            <a:solidFill>
              <a:schemeClr val="tx1"/>
            </a:solidFill>
          </a:endParaRPr>
        </a:p>
      </dsp:txBody>
      <dsp:txXfrm>
        <a:off x="2711390" y="0"/>
        <a:ext cx="1259628" cy="1359639"/>
      </dsp:txXfrm>
    </dsp:sp>
    <dsp:sp modelId="{817ABD14-BFA5-44AC-8173-A640393DE9F5}">
      <dsp:nvSpPr>
        <dsp:cNvPr id="0" name=""/>
        <dsp:cNvSpPr/>
      </dsp:nvSpPr>
      <dsp:spPr>
        <a:xfrm>
          <a:off x="2837353" y="1360496"/>
          <a:ext cx="1007703" cy="5243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Program Management</a:t>
          </a:r>
          <a:endParaRPr lang="en-US" sz="900" i="0" u="none" kern="1200" dirty="0"/>
        </a:p>
      </dsp:txBody>
      <dsp:txXfrm>
        <a:off x="2852709" y="1375852"/>
        <a:ext cx="976991" cy="493592"/>
      </dsp:txXfrm>
    </dsp:sp>
    <dsp:sp modelId="{9C9098F7-05AB-422F-80B3-7B32135B1BDC}">
      <dsp:nvSpPr>
        <dsp:cNvPr id="0" name=""/>
        <dsp:cNvSpPr/>
      </dsp:nvSpPr>
      <dsp:spPr>
        <a:xfrm>
          <a:off x="2837353" y="1965462"/>
          <a:ext cx="1007703" cy="5243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solidFill>
                <a:schemeClr val="bg1"/>
              </a:solidFill>
            </a:rPr>
            <a:t>Development Lifecycle</a:t>
          </a:r>
          <a:endParaRPr lang="en-US" sz="900" i="0" u="none" kern="1200" dirty="0">
            <a:solidFill>
              <a:schemeClr val="bg1"/>
            </a:solidFill>
          </a:endParaRPr>
        </a:p>
      </dsp:txBody>
      <dsp:txXfrm>
        <a:off x="2852709" y="1980818"/>
        <a:ext cx="976991" cy="493592"/>
      </dsp:txXfrm>
    </dsp:sp>
    <dsp:sp modelId="{7552A003-C097-43EC-B70B-B953BFF5350D}">
      <dsp:nvSpPr>
        <dsp:cNvPr id="0" name=""/>
        <dsp:cNvSpPr/>
      </dsp:nvSpPr>
      <dsp:spPr>
        <a:xfrm>
          <a:off x="2837353" y="2570429"/>
          <a:ext cx="1007703" cy="5243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solidFill>
                <a:schemeClr val="bg1"/>
              </a:solidFill>
            </a:rPr>
            <a:t>Configuration Management</a:t>
          </a:r>
          <a:endParaRPr lang="en-US" sz="900" i="0" u="none" kern="1200" dirty="0">
            <a:solidFill>
              <a:schemeClr val="bg1"/>
            </a:solidFill>
          </a:endParaRPr>
        </a:p>
      </dsp:txBody>
      <dsp:txXfrm>
        <a:off x="2852709" y="2585785"/>
        <a:ext cx="976991" cy="493592"/>
      </dsp:txXfrm>
    </dsp:sp>
    <dsp:sp modelId="{515C830D-26C8-4F85-ADAB-03D91E256B72}">
      <dsp:nvSpPr>
        <dsp:cNvPr id="0" name=""/>
        <dsp:cNvSpPr/>
      </dsp:nvSpPr>
      <dsp:spPr>
        <a:xfrm>
          <a:off x="2837353" y="3175395"/>
          <a:ext cx="1007703" cy="5243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solidFill>
                <a:schemeClr val="bg1"/>
              </a:solidFill>
            </a:rPr>
            <a:t>Change Management</a:t>
          </a:r>
          <a:endParaRPr lang="en-US" sz="900" i="0" u="none" kern="1200" dirty="0">
            <a:solidFill>
              <a:schemeClr val="bg1"/>
            </a:solidFill>
          </a:endParaRPr>
        </a:p>
      </dsp:txBody>
      <dsp:txXfrm>
        <a:off x="2852709" y="3190751"/>
        <a:ext cx="976991" cy="493592"/>
      </dsp:txXfrm>
    </dsp:sp>
    <dsp:sp modelId="{6DC842CF-E790-4D47-834C-31A9EDC4520F}">
      <dsp:nvSpPr>
        <dsp:cNvPr id="0" name=""/>
        <dsp:cNvSpPr/>
      </dsp:nvSpPr>
      <dsp:spPr>
        <a:xfrm>
          <a:off x="2837353" y="3780361"/>
          <a:ext cx="1007703" cy="5243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solidFill>
                <a:schemeClr val="bg1"/>
              </a:solidFill>
            </a:rPr>
            <a:t>Release Management</a:t>
          </a:r>
          <a:endParaRPr lang="en-US" sz="900" i="0" u="none" kern="1200" dirty="0">
            <a:solidFill>
              <a:schemeClr val="bg1"/>
            </a:solidFill>
          </a:endParaRPr>
        </a:p>
      </dsp:txBody>
      <dsp:txXfrm>
        <a:off x="2852709" y="3795717"/>
        <a:ext cx="976991" cy="493592"/>
      </dsp:txXfrm>
    </dsp:sp>
    <dsp:sp modelId="{2806A712-C0D1-424C-A505-C8F24156A45E}">
      <dsp:nvSpPr>
        <dsp:cNvPr id="0" name=""/>
        <dsp:cNvSpPr/>
      </dsp:nvSpPr>
      <dsp:spPr>
        <a:xfrm>
          <a:off x="4065491" y="0"/>
          <a:ext cx="1259628" cy="45321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i="0" u="none" kern="1200" dirty="0" smtClean="0">
              <a:solidFill>
                <a:schemeClr val="tx1"/>
              </a:solidFill>
            </a:rPr>
            <a:t>Operate</a:t>
          </a:r>
          <a:endParaRPr lang="en-US" sz="1800" i="0" u="none" kern="1200" dirty="0">
            <a:solidFill>
              <a:schemeClr val="tx1"/>
            </a:solidFill>
          </a:endParaRPr>
        </a:p>
      </dsp:txBody>
      <dsp:txXfrm>
        <a:off x="4065491" y="0"/>
        <a:ext cx="1259628" cy="1359639"/>
      </dsp:txXfrm>
    </dsp:sp>
    <dsp:sp modelId="{308C89D7-A3A0-4290-A81B-6BE33927F742}">
      <dsp:nvSpPr>
        <dsp:cNvPr id="0" name=""/>
        <dsp:cNvSpPr/>
      </dsp:nvSpPr>
      <dsp:spPr>
        <a:xfrm>
          <a:off x="4191454" y="1359860"/>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IT Asset Management</a:t>
          </a:r>
          <a:endParaRPr lang="en-US" sz="900" i="0" u="none" kern="1200" dirty="0"/>
        </a:p>
      </dsp:txBody>
      <dsp:txXfrm>
        <a:off x="4204198" y="1372604"/>
        <a:ext cx="982215" cy="409634"/>
      </dsp:txXfrm>
    </dsp:sp>
    <dsp:sp modelId="{33716344-90FB-404F-860A-3C84F77204DA}">
      <dsp:nvSpPr>
        <dsp:cNvPr id="0" name=""/>
        <dsp:cNvSpPr/>
      </dsp:nvSpPr>
      <dsp:spPr>
        <a:xfrm>
          <a:off x="4191454" y="1861924"/>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IT Service Management</a:t>
          </a:r>
          <a:endParaRPr lang="en-US" sz="900" i="0" u="none" kern="1200" dirty="0"/>
        </a:p>
      </dsp:txBody>
      <dsp:txXfrm>
        <a:off x="4204198" y="1874668"/>
        <a:ext cx="982215" cy="409634"/>
      </dsp:txXfrm>
    </dsp:sp>
    <dsp:sp modelId="{577F6100-279B-4FEF-953B-91F7FC933A71}">
      <dsp:nvSpPr>
        <dsp:cNvPr id="0" name=""/>
        <dsp:cNvSpPr/>
      </dsp:nvSpPr>
      <dsp:spPr>
        <a:xfrm>
          <a:off x="4191454" y="2363988"/>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IT Third Party Management</a:t>
          </a:r>
          <a:endParaRPr lang="en-US" sz="900" i="0" u="none" kern="1200" dirty="0"/>
        </a:p>
      </dsp:txBody>
      <dsp:txXfrm>
        <a:off x="4204198" y="2376732"/>
        <a:ext cx="982215" cy="409634"/>
      </dsp:txXfrm>
    </dsp:sp>
    <dsp:sp modelId="{F1E10A8C-FD0F-415A-AFB3-C88E31AFD2C9}">
      <dsp:nvSpPr>
        <dsp:cNvPr id="0" name=""/>
        <dsp:cNvSpPr/>
      </dsp:nvSpPr>
      <dsp:spPr>
        <a:xfrm>
          <a:off x="4191454" y="2866052"/>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Availability Management</a:t>
          </a:r>
          <a:endParaRPr lang="en-US" sz="900" i="0" u="none" kern="1200" dirty="0"/>
        </a:p>
      </dsp:txBody>
      <dsp:txXfrm>
        <a:off x="4204198" y="2878796"/>
        <a:ext cx="982215" cy="409634"/>
      </dsp:txXfrm>
    </dsp:sp>
    <dsp:sp modelId="{C9AE3CFA-CEF3-4255-8CF9-CA6EA0D8C23C}">
      <dsp:nvSpPr>
        <dsp:cNvPr id="0" name=""/>
        <dsp:cNvSpPr/>
      </dsp:nvSpPr>
      <dsp:spPr>
        <a:xfrm>
          <a:off x="4191454" y="3368116"/>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Capacity Management</a:t>
          </a:r>
          <a:endParaRPr lang="en-US" sz="900" i="0" u="none" kern="1200" dirty="0"/>
        </a:p>
      </dsp:txBody>
      <dsp:txXfrm>
        <a:off x="4204198" y="3380860"/>
        <a:ext cx="982215" cy="409634"/>
      </dsp:txXfrm>
    </dsp:sp>
    <dsp:sp modelId="{B20117C7-E03C-4BFE-976F-5219FA2DD051}">
      <dsp:nvSpPr>
        <dsp:cNvPr id="0" name=""/>
        <dsp:cNvSpPr/>
      </dsp:nvSpPr>
      <dsp:spPr>
        <a:xfrm>
          <a:off x="4191454" y="3870180"/>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Performance and Quality Management</a:t>
          </a:r>
          <a:endParaRPr lang="en-US" sz="900" i="0" u="none" kern="1200" dirty="0"/>
        </a:p>
      </dsp:txBody>
      <dsp:txXfrm>
        <a:off x="4204198" y="3882924"/>
        <a:ext cx="982215" cy="409634"/>
      </dsp:txXfrm>
    </dsp:sp>
    <dsp:sp modelId="{F28820CF-9E3D-47DB-B1D2-7D956846A90C}">
      <dsp:nvSpPr>
        <dsp:cNvPr id="0" name=""/>
        <dsp:cNvSpPr/>
      </dsp:nvSpPr>
      <dsp:spPr>
        <a:xfrm>
          <a:off x="5419592" y="0"/>
          <a:ext cx="1259628" cy="45321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i="0" u="none" kern="1200" dirty="0" smtClean="0">
              <a:solidFill>
                <a:schemeClr val="tx1"/>
              </a:solidFill>
            </a:rPr>
            <a:t>Protect</a:t>
          </a:r>
          <a:endParaRPr lang="en-US" sz="2000" u="none" kern="1200" dirty="0">
            <a:solidFill>
              <a:schemeClr val="tx1"/>
            </a:solidFill>
          </a:endParaRPr>
        </a:p>
      </dsp:txBody>
      <dsp:txXfrm>
        <a:off x="5419592" y="0"/>
        <a:ext cx="1259628" cy="1359639"/>
      </dsp:txXfrm>
    </dsp:sp>
    <dsp:sp modelId="{C782271C-A995-4332-BCFC-6338406557D0}">
      <dsp:nvSpPr>
        <dsp:cNvPr id="0" name=""/>
        <dsp:cNvSpPr/>
      </dsp:nvSpPr>
      <dsp:spPr>
        <a:xfrm>
          <a:off x="5545555" y="1359860"/>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Information Protection</a:t>
          </a:r>
          <a:endParaRPr lang="en-US" sz="900" i="0" u="none" kern="1200" dirty="0"/>
        </a:p>
      </dsp:txBody>
      <dsp:txXfrm>
        <a:off x="5558299" y="1372604"/>
        <a:ext cx="982215" cy="409634"/>
      </dsp:txXfrm>
    </dsp:sp>
    <dsp:sp modelId="{D57CDBBD-59BE-4EBA-A62A-854D5BADB3D8}">
      <dsp:nvSpPr>
        <dsp:cNvPr id="0" name=""/>
        <dsp:cNvSpPr/>
      </dsp:nvSpPr>
      <dsp:spPr>
        <a:xfrm>
          <a:off x="5545555" y="1861924"/>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solidFill>
                <a:srgbClr val="FFFFFF"/>
              </a:solidFill>
            </a:rPr>
            <a:t>Identity and Access Management</a:t>
          </a:r>
          <a:endParaRPr lang="en-US" sz="900" i="0" u="none" kern="1200" dirty="0"/>
        </a:p>
      </dsp:txBody>
      <dsp:txXfrm>
        <a:off x="5558299" y="1874668"/>
        <a:ext cx="982215" cy="409634"/>
      </dsp:txXfrm>
    </dsp:sp>
    <dsp:sp modelId="{11180E6C-E41C-4E85-9B16-86631AEEC75A}">
      <dsp:nvSpPr>
        <dsp:cNvPr id="0" name=""/>
        <dsp:cNvSpPr/>
      </dsp:nvSpPr>
      <dsp:spPr>
        <a:xfrm>
          <a:off x="5545555" y="2363988"/>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Vulnerability Management</a:t>
          </a:r>
          <a:endParaRPr lang="en-US" sz="900" i="0" u="none" kern="1200" dirty="0"/>
        </a:p>
      </dsp:txBody>
      <dsp:txXfrm>
        <a:off x="5558299" y="2376732"/>
        <a:ext cx="982215" cy="409634"/>
      </dsp:txXfrm>
    </dsp:sp>
    <dsp:sp modelId="{46DAFF46-9813-4C36-A61E-BC61A85946AE}">
      <dsp:nvSpPr>
        <dsp:cNvPr id="0" name=""/>
        <dsp:cNvSpPr/>
      </dsp:nvSpPr>
      <dsp:spPr>
        <a:xfrm>
          <a:off x="5545555" y="2866052"/>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Threat Intelligence</a:t>
          </a:r>
          <a:endParaRPr lang="en-US" sz="900" i="0" u="none" kern="1200" dirty="0"/>
        </a:p>
      </dsp:txBody>
      <dsp:txXfrm>
        <a:off x="5558299" y="2878796"/>
        <a:ext cx="982215" cy="409634"/>
      </dsp:txXfrm>
    </dsp:sp>
    <dsp:sp modelId="{4CA26FBE-4EA5-4540-AB1A-C3C50F494A4F}">
      <dsp:nvSpPr>
        <dsp:cNvPr id="0" name=""/>
        <dsp:cNvSpPr/>
      </dsp:nvSpPr>
      <dsp:spPr>
        <a:xfrm>
          <a:off x="5545555" y="3368116"/>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Monitoring</a:t>
          </a:r>
          <a:endParaRPr lang="en-US" sz="900" i="0" u="none" kern="1200" dirty="0"/>
        </a:p>
      </dsp:txBody>
      <dsp:txXfrm>
        <a:off x="5558299" y="3380860"/>
        <a:ext cx="982215" cy="409634"/>
      </dsp:txXfrm>
    </dsp:sp>
    <dsp:sp modelId="{2D034386-8F2B-4D07-8A7A-CF3380CD385C}">
      <dsp:nvSpPr>
        <dsp:cNvPr id="0" name=""/>
        <dsp:cNvSpPr/>
      </dsp:nvSpPr>
      <dsp:spPr>
        <a:xfrm>
          <a:off x="5545555" y="3870180"/>
          <a:ext cx="1007703" cy="435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solidFill>
                <a:schemeClr val="bg1"/>
              </a:solidFill>
            </a:rPr>
            <a:t>Physical and Environmental Protection</a:t>
          </a:r>
          <a:endParaRPr lang="en-US" sz="900" i="0" u="none" kern="1200" dirty="0">
            <a:solidFill>
              <a:schemeClr val="bg1"/>
            </a:solidFill>
          </a:endParaRPr>
        </a:p>
      </dsp:txBody>
      <dsp:txXfrm>
        <a:off x="5558299" y="3882924"/>
        <a:ext cx="982215" cy="409634"/>
      </dsp:txXfrm>
    </dsp:sp>
    <dsp:sp modelId="{6B841911-E0FC-4B22-819B-A2F7A6E89061}">
      <dsp:nvSpPr>
        <dsp:cNvPr id="0" name=""/>
        <dsp:cNvSpPr/>
      </dsp:nvSpPr>
      <dsp:spPr>
        <a:xfrm>
          <a:off x="6773693" y="0"/>
          <a:ext cx="1259628" cy="45321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i="0" u="none" kern="1200" dirty="0" smtClean="0">
              <a:solidFill>
                <a:schemeClr val="tx1"/>
              </a:solidFill>
            </a:rPr>
            <a:t>Respond</a:t>
          </a:r>
          <a:endParaRPr lang="en-US" sz="1400" i="0" u="none" kern="1200" dirty="0">
            <a:solidFill>
              <a:schemeClr val="tx1"/>
            </a:solidFill>
          </a:endParaRPr>
        </a:p>
      </dsp:txBody>
      <dsp:txXfrm>
        <a:off x="6773693" y="0"/>
        <a:ext cx="1259628" cy="1359639"/>
      </dsp:txXfrm>
    </dsp:sp>
    <dsp:sp modelId="{02E9BDFE-EACA-4AD4-94A4-D4CD54E361A3}">
      <dsp:nvSpPr>
        <dsp:cNvPr id="0" name=""/>
        <dsp:cNvSpPr/>
      </dsp:nvSpPr>
      <dsp:spPr>
        <a:xfrm>
          <a:off x="6899656" y="1359749"/>
          <a:ext cx="1007703" cy="6602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solidFill>
                <a:schemeClr val="bg1"/>
              </a:solidFill>
            </a:rPr>
            <a:t>Incident Management</a:t>
          </a:r>
          <a:endParaRPr lang="en-US" sz="900" i="0" u="none" kern="1200" dirty="0">
            <a:solidFill>
              <a:schemeClr val="bg1"/>
            </a:solidFill>
          </a:endParaRPr>
        </a:p>
      </dsp:txBody>
      <dsp:txXfrm>
        <a:off x="6918994" y="1379087"/>
        <a:ext cx="969027" cy="621558"/>
      </dsp:txXfrm>
    </dsp:sp>
    <dsp:sp modelId="{B9757056-51B3-48B2-8A6D-FC1737DC8556}">
      <dsp:nvSpPr>
        <dsp:cNvPr id="0" name=""/>
        <dsp:cNvSpPr/>
      </dsp:nvSpPr>
      <dsp:spPr>
        <a:xfrm>
          <a:off x="6899656" y="2121559"/>
          <a:ext cx="1007703" cy="6602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Problem Management</a:t>
          </a:r>
          <a:endParaRPr lang="en-US" sz="900" i="0" u="none" kern="1200" dirty="0"/>
        </a:p>
      </dsp:txBody>
      <dsp:txXfrm>
        <a:off x="6918994" y="2140897"/>
        <a:ext cx="969027" cy="621558"/>
      </dsp:txXfrm>
    </dsp:sp>
    <dsp:sp modelId="{ECD85E5A-2416-4952-BC71-D1402580F4B8}">
      <dsp:nvSpPr>
        <dsp:cNvPr id="0" name=""/>
        <dsp:cNvSpPr/>
      </dsp:nvSpPr>
      <dsp:spPr>
        <a:xfrm>
          <a:off x="6899656" y="2883368"/>
          <a:ext cx="1007703" cy="6602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Business Continuity Management </a:t>
          </a:r>
          <a:endParaRPr lang="en-US" sz="900" i="0" u="none" kern="1200" dirty="0"/>
        </a:p>
      </dsp:txBody>
      <dsp:txXfrm>
        <a:off x="6918994" y="2902706"/>
        <a:ext cx="969027" cy="621558"/>
      </dsp:txXfrm>
    </dsp:sp>
    <dsp:sp modelId="{247E99F2-B740-4EEC-8D2A-0D26AD988EF2}">
      <dsp:nvSpPr>
        <dsp:cNvPr id="0" name=""/>
        <dsp:cNvSpPr/>
      </dsp:nvSpPr>
      <dsp:spPr>
        <a:xfrm>
          <a:off x="6899656" y="3645177"/>
          <a:ext cx="1007703" cy="6602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i="0" u="none" kern="1200" dirty="0" smtClean="0"/>
            <a:t>Disaster Recovery</a:t>
          </a:r>
          <a:endParaRPr lang="en-US" sz="900" i="0" u="none" kern="1200" dirty="0"/>
        </a:p>
      </dsp:txBody>
      <dsp:txXfrm>
        <a:off x="6918994" y="3664515"/>
        <a:ext cx="969027" cy="621558"/>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6F918-A021-4E5C-88D7-6F8A1047E54A}" type="datetimeFigureOut">
              <a:rPr lang="en-US" smtClean="0"/>
              <a:t>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C5695C-6C15-47DD-863C-513699430AAC}" type="slidenum">
              <a:rPr lang="en-US" smtClean="0"/>
              <a:t>‹#›</a:t>
            </a:fld>
            <a:endParaRPr lang="en-US"/>
          </a:p>
        </p:txBody>
      </p:sp>
    </p:spTree>
    <p:extLst>
      <p:ext uri="{BB962C8B-B14F-4D97-AF65-F5344CB8AC3E}">
        <p14:creationId xmlns:p14="http://schemas.microsoft.com/office/powerpoint/2010/main" val="2599114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4388" y="420688"/>
            <a:ext cx="5265737" cy="2962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56715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smtClean="0"/>
              <a:t>LOBs are exposed to risk</a:t>
            </a:r>
            <a:r>
              <a:rPr lang="en-US" sz="900" dirty="0" smtClean="0"/>
              <a:t> because the underlying technology systems are </a:t>
            </a:r>
            <a:r>
              <a:rPr lang="en-US" sz="900" b="1" dirty="0" smtClean="0"/>
              <a:t>not monitored continuously </a:t>
            </a:r>
            <a:r>
              <a:rPr lang="en-US" sz="900" dirty="0" smtClean="0"/>
              <a:t>for Control effectiveness</a:t>
            </a:r>
          </a:p>
          <a:p>
            <a:r>
              <a:rPr lang="en-US" sz="900" dirty="0" smtClean="0"/>
              <a:t>This risk arises out of the fact that </a:t>
            </a:r>
            <a:r>
              <a:rPr lang="en-US" sz="900" b="1" dirty="0" smtClean="0"/>
              <a:t>manual</a:t>
            </a:r>
            <a:r>
              <a:rPr lang="en-US" sz="900" dirty="0" smtClean="0"/>
              <a:t> methods of Controls assessments rely on a sampling-based approach.</a:t>
            </a:r>
          </a:p>
          <a:p>
            <a:r>
              <a:rPr lang="en-US" sz="900" dirty="0" smtClean="0"/>
              <a:t>Moreover</a:t>
            </a:r>
            <a:r>
              <a:rPr lang="en-US" sz="900" baseline="0" dirty="0" smtClean="0"/>
              <a:t> because of the efforts involved, these </a:t>
            </a:r>
            <a:r>
              <a:rPr lang="en-US" sz="900" b="1" baseline="0" dirty="0" smtClean="0"/>
              <a:t>aren’t done at the desired frequency </a:t>
            </a:r>
            <a:r>
              <a:rPr lang="en-US" sz="900" baseline="0" dirty="0" smtClean="0"/>
              <a:t>either.</a:t>
            </a:r>
          </a:p>
          <a:p>
            <a:r>
              <a:rPr lang="en-US" sz="900" baseline="0" dirty="0" smtClean="0"/>
              <a:t>Audit burden effected by way of </a:t>
            </a:r>
            <a:r>
              <a:rPr lang="en-US" sz="900" b="1" baseline="0" dirty="0" smtClean="0"/>
              <a:t>non-uniform processes </a:t>
            </a:r>
            <a:r>
              <a:rPr lang="en-US" sz="900" baseline="0" dirty="0" smtClean="0"/>
              <a:t>(including but not restricted to different methods for evidence collection and retrieval and multiple tests of the same control by different groups) expose the bank to </a:t>
            </a:r>
            <a:r>
              <a:rPr lang="en-US" sz="900" b="1" baseline="0" dirty="0" smtClean="0"/>
              <a:t>high Auditor’s fees</a:t>
            </a:r>
            <a:r>
              <a:rPr lang="en-US" sz="900" baseline="0" dirty="0" smtClean="0"/>
              <a:t>.</a:t>
            </a:r>
          </a:p>
          <a:p>
            <a:r>
              <a:rPr lang="en-US" sz="900" baseline="0" dirty="0" smtClean="0"/>
              <a:t>Current estimates and industry numbers show that BNYM has less than 1% of it’s Controls being monitored and tested with the desired coverage and frequency.</a:t>
            </a:r>
          </a:p>
          <a:p>
            <a:r>
              <a:rPr lang="en-US" sz="900" baseline="0" dirty="0" smtClean="0"/>
              <a:t>The diverse technological topography renders the use of third-party tools ineffective as integration costs make the ‘Buy’ options infeasible.</a:t>
            </a:r>
          </a:p>
          <a:p>
            <a:pPr marL="0" indent="0">
              <a:buNone/>
            </a:pPr>
            <a:endParaRPr lang="en-US" sz="900" dirty="0"/>
          </a:p>
        </p:txBody>
      </p:sp>
    </p:spTree>
    <p:extLst>
      <p:ext uri="{BB962C8B-B14F-4D97-AF65-F5344CB8AC3E}">
        <p14:creationId xmlns:p14="http://schemas.microsoft.com/office/powerpoint/2010/main" val="391749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000" dirty="0"/>
          </a:p>
        </p:txBody>
      </p:sp>
    </p:spTree>
    <p:extLst>
      <p:ext uri="{BB962C8B-B14F-4D97-AF65-F5344CB8AC3E}">
        <p14:creationId xmlns:p14="http://schemas.microsoft.com/office/powerpoint/2010/main" val="40588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186034-A2C9-4E4E-A9FE-2975FD92F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95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186034-A2C9-4E4E-A9FE-2975FD92F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37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defTabSz="685612">
              <a:buFontTx/>
              <a:buChar char="-"/>
            </a:pPr>
            <a:r>
              <a:rPr lang="en-GB" baseline="0" dirty="0" smtClean="0"/>
              <a:t>Our group is responsible for assessing number of controls from various sources (Predominantly Controls documented in Technology RCSAs). </a:t>
            </a:r>
          </a:p>
          <a:p>
            <a:pPr marL="114300" indent="-114300" defTabSz="685612">
              <a:buFontTx/>
              <a:buChar char="-"/>
            </a:pPr>
            <a:r>
              <a:rPr lang="en-GB" dirty="0" smtClean="0"/>
              <a:t>Most of the </a:t>
            </a:r>
            <a:r>
              <a:rPr lang="en-GB" baseline="0" dirty="0" smtClean="0"/>
              <a:t>controls are currently tested Manually by collecting data/evidences from stakeholders and this testing process is subject to inherent limitations </a:t>
            </a:r>
          </a:p>
          <a:p>
            <a:pPr marL="114300" lvl="1" indent="-114300" defTabSz="685612">
              <a:buFontTx/>
              <a:buChar char="-"/>
            </a:pPr>
            <a:r>
              <a:rPr lang="en-GB" dirty="0" smtClean="0"/>
              <a:t>Manual testing is time consuming, has sampling limitations,  and also not the best way of leveraging our resources </a:t>
            </a:r>
          </a:p>
          <a:p>
            <a:pPr marL="114300" lvl="1" indent="-114300" defTabSz="685612">
              <a:buFontTx/>
              <a:buChar char="-"/>
            </a:pPr>
            <a:r>
              <a:rPr lang="en-GB" dirty="0" smtClean="0"/>
              <a:t>Increasing </a:t>
            </a:r>
            <a:r>
              <a:rPr lang="en-GB" dirty="0"/>
              <a:t>number of regulatory </a:t>
            </a:r>
            <a:r>
              <a:rPr lang="en-GB" dirty="0" smtClean="0"/>
              <a:t>and other </a:t>
            </a:r>
            <a:r>
              <a:rPr lang="en-GB" dirty="0"/>
              <a:t>control requirements (Ex: GDPR, New Swift regulations) requires ongoing alignment of assessment process.</a:t>
            </a:r>
          </a:p>
          <a:p>
            <a:pPr marL="114300" indent="-114300" defTabSz="685612">
              <a:buFontTx/>
              <a:buChar char="-"/>
            </a:pPr>
            <a:r>
              <a:rPr lang="en-GB" baseline="0" dirty="0" smtClean="0"/>
              <a:t>Multiple</a:t>
            </a:r>
            <a:r>
              <a:rPr lang="en-GB" dirty="0" smtClean="0"/>
              <a:t> data sources, </a:t>
            </a:r>
            <a:r>
              <a:rPr lang="en-GB" baseline="0" dirty="0" smtClean="0"/>
              <a:t>need to correlate</a:t>
            </a:r>
            <a:r>
              <a:rPr lang="en-GB" dirty="0" smtClean="0"/>
              <a:t> different data sets to verify a single control adds to the  complexity to manual testing</a:t>
            </a:r>
          </a:p>
          <a:p>
            <a:pPr marL="114300" indent="-114300" defTabSz="685612">
              <a:buFontTx/>
              <a:buChar char="-"/>
            </a:pPr>
            <a:r>
              <a:rPr lang="en-GB" baseline="0" dirty="0" smtClean="0"/>
              <a:t>Ongoing dependency on Process Owners and Stakeholders also adds to the assessment fatigue</a:t>
            </a:r>
          </a:p>
          <a:p>
            <a:pPr marL="114300" indent="-114300" defTabSz="685612">
              <a:buFontTx/>
              <a:buChar char="-"/>
            </a:pPr>
            <a:r>
              <a:rPr lang="en-GB" dirty="0" smtClean="0"/>
              <a:t>While manual testing can not be completely eliminated, we are exploring to automate larger portion of risk controls </a:t>
            </a:r>
            <a:endParaRPr lang="en-GB" baseline="0" dirty="0" smtClean="0"/>
          </a:p>
          <a:p>
            <a:pPr marL="288925" lvl="1" indent="-114300" defTabSz="685612">
              <a:buFontTx/>
              <a:buChar char="-"/>
            </a:pPr>
            <a:endParaRPr lang="en-GB" baseline="0" dirty="0" smtClean="0"/>
          </a:p>
          <a:p>
            <a:pPr marL="288925" lvl="1" indent="-114300" defTabSz="685612">
              <a:buFontTx/>
              <a:buChar char="-"/>
            </a:pPr>
            <a:endParaRPr lang="en-GB" baseline="0" dirty="0" smtClean="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08551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706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02163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79CDF0-1043-4620-991F-DEFFD094C24D}" type="datetimeFigureOut">
              <a:rPr lang="en-US" smtClean="0"/>
              <a:t>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45C4F-F142-4468-9C10-B0227C7B5D75}" type="slidenum">
              <a:rPr lang="en-US" smtClean="0"/>
              <a:t>‹#›</a:t>
            </a:fld>
            <a:endParaRPr lang="en-US"/>
          </a:p>
        </p:txBody>
      </p:sp>
    </p:spTree>
    <p:extLst>
      <p:ext uri="{BB962C8B-B14F-4D97-AF65-F5344CB8AC3E}">
        <p14:creationId xmlns:p14="http://schemas.microsoft.com/office/powerpoint/2010/main" val="120477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79CDF0-1043-4620-991F-DEFFD094C24D}" type="datetimeFigureOut">
              <a:rPr lang="en-US" smtClean="0"/>
              <a:t>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45C4F-F142-4468-9C10-B0227C7B5D75}" type="slidenum">
              <a:rPr lang="en-US" smtClean="0"/>
              <a:t>‹#›</a:t>
            </a:fld>
            <a:endParaRPr lang="en-US"/>
          </a:p>
        </p:txBody>
      </p:sp>
    </p:spTree>
    <p:extLst>
      <p:ext uri="{BB962C8B-B14F-4D97-AF65-F5344CB8AC3E}">
        <p14:creationId xmlns:p14="http://schemas.microsoft.com/office/powerpoint/2010/main" val="20602418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4 Chart 4 Table">
    <p:spTree>
      <p:nvGrpSpPr>
        <p:cNvPr id="1" name=""/>
        <p:cNvGrpSpPr/>
        <p:nvPr/>
      </p:nvGrpSpPr>
      <p:grpSpPr>
        <a:xfrm>
          <a:off x="0" y="0"/>
          <a:ext cx="0" cy="0"/>
          <a:chOff x="0" y="0"/>
          <a:chExt cx="0" cy="0"/>
        </a:xfrm>
      </p:grpSpPr>
      <p:sp>
        <p:nvSpPr>
          <p:cNvPr id="6" name="Rectangle 5"/>
          <p:cNvSpPr/>
          <p:nvPr userDrawn="1"/>
        </p:nvSpPr>
        <p:spPr bwMode="auto">
          <a:xfrm>
            <a:off x="328247" y="3444874"/>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2" name="Title 1"/>
          <p:cNvSpPr>
            <a:spLocks noGrp="1"/>
          </p:cNvSpPr>
          <p:nvPr>
            <p:ph type="title" hasCustomPrompt="1"/>
          </p:nvPr>
        </p:nvSpPr>
        <p:spPr>
          <a:xfrm>
            <a:off x="215708" y="130175"/>
            <a:ext cx="8118625" cy="660400"/>
          </a:xfrm>
        </p:spPr>
        <p:txBody>
          <a:bodyPr/>
          <a:lstStyle>
            <a:lvl1pPr>
              <a:defRPr cap="none" baseline="0"/>
            </a:lvl1pPr>
          </a:lstStyle>
          <a:p>
            <a:r>
              <a:rPr lang="en-US" dirty="0" smtClean="0"/>
              <a:t>Click To Edit Title</a:t>
            </a:r>
            <a:endParaRPr lang="en-US" dirty="0"/>
          </a:p>
        </p:txBody>
      </p:sp>
      <p:sp>
        <p:nvSpPr>
          <p:cNvPr id="7" name="Rectangle 4"/>
          <p:cNvSpPr>
            <a:spLocks noGrp="1" noChangeArrowheads="1"/>
          </p:cNvSpPr>
          <p:nvPr>
            <p:ph type="sldNum" sz="quarter" idx="4"/>
          </p:nvPr>
        </p:nvSpPr>
        <p:spPr>
          <a:xfrm>
            <a:off x="641353" y="6578600"/>
            <a:ext cx="543983" cy="158750"/>
          </a:xfrm>
          <a:prstGeom prst="rect">
            <a:avLst/>
          </a:prstGeom>
          <a:ln/>
        </p:spPr>
        <p:txBody>
          <a:bodyPr wrap="none" lIns="0" tIns="0" rIns="0" bIns="0" anchor="b" anchorCtr="0"/>
          <a:lstStyle>
            <a:lvl1pPr algn="l" eaLnBrk="0" hangingPunct="0">
              <a:defRPr sz="1000" b="0">
                <a:solidFill>
                  <a:schemeClr val="bg1">
                    <a:lumMod val="50000"/>
                  </a:schemeClr>
                </a:solidFill>
                <a:latin typeface="+mn-lt"/>
              </a:defRPr>
            </a:lvl1pPr>
          </a:lstStyle>
          <a:p>
            <a:pPr>
              <a:defRPr/>
            </a:pPr>
            <a:fld id="{0A8C38C3-9DE5-46BD-AC16-BED78B363FC4}" type="slidenum">
              <a:rPr lang="en-US" smtClean="0">
                <a:solidFill>
                  <a:srgbClr val="FFFFFF">
                    <a:lumMod val="50000"/>
                  </a:srgbClr>
                </a:solidFill>
              </a:rPr>
              <a:pPr>
                <a:defRPr/>
              </a:pPr>
              <a:t>‹#›</a:t>
            </a:fld>
            <a:endParaRPr lang="he-IL" dirty="0">
              <a:solidFill>
                <a:srgbClr val="FFFFFF">
                  <a:lumMod val="50000"/>
                </a:srgbClr>
              </a:solidFill>
            </a:endParaRPr>
          </a:p>
        </p:txBody>
      </p:sp>
      <p:sp>
        <p:nvSpPr>
          <p:cNvPr id="17" name="Rectangle 16"/>
          <p:cNvSpPr/>
          <p:nvPr userDrawn="1"/>
        </p:nvSpPr>
        <p:spPr bwMode="auto">
          <a:xfrm>
            <a:off x="822178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18" name="Rectangle 17"/>
          <p:cNvSpPr/>
          <p:nvPr userDrawn="1"/>
        </p:nvSpPr>
        <p:spPr bwMode="auto">
          <a:xfrm>
            <a:off x="328247" y="790575"/>
            <a:ext cx="7893539"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19" name="Rectangle 18"/>
          <p:cNvSpPr/>
          <p:nvPr userDrawn="1"/>
        </p:nvSpPr>
        <p:spPr bwMode="auto">
          <a:xfrm>
            <a:off x="8334333" y="790575"/>
            <a:ext cx="3541151"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23" name="Rectangle 22"/>
          <p:cNvSpPr/>
          <p:nvPr userDrawn="1"/>
        </p:nvSpPr>
        <p:spPr bwMode="auto">
          <a:xfrm>
            <a:off x="21570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25" name="Rectangle 24"/>
          <p:cNvSpPr/>
          <p:nvPr userDrawn="1"/>
        </p:nvSpPr>
        <p:spPr bwMode="auto">
          <a:xfrm>
            <a:off x="328247" y="6243638"/>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29" name="Chart Placeholder 28"/>
          <p:cNvSpPr>
            <a:spLocks noGrp="1"/>
          </p:cNvSpPr>
          <p:nvPr>
            <p:ph type="chart" sz="quarter" idx="19"/>
          </p:nvPr>
        </p:nvSpPr>
        <p:spPr>
          <a:xfrm>
            <a:off x="328249" y="882016"/>
            <a:ext cx="3946769" cy="2562859"/>
          </a:xfrm>
          <a:solidFill>
            <a:schemeClr val="bg1">
              <a:lumMod val="95000"/>
            </a:schemeClr>
          </a:solidFill>
        </p:spPr>
        <p:txBody>
          <a:bodyPr/>
          <a:lstStyle/>
          <a:p>
            <a:endParaRPr lang="en-US" dirty="0"/>
          </a:p>
        </p:txBody>
      </p:sp>
      <p:sp>
        <p:nvSpPr>
          <p:cNvPr id="30" name="Chart Placeholder 28"/>
          <p:cNvSpPr>
            <a:spLocks noGrp="1"/>
          </p:cNvSpPr>
          <p:nvPr>
            <p:ph type="chart" sz="quarter" idx="20"/>
          </p:nvPr>
        </p:nvSpPr>
        <p:spPr>
          <a:xfrm>
            <a:off x="4275015" y="882016"/>
            <a:ext cx="3946769" cy="2562859"/>
          </a:xfrm>
          <a:solidFill>
            <a:schemeClr val="bg1">
              <a:lumMod val="95000"/>
            </a:schemeClr>
          </a:solidFill>
        </p:spPr>
        <p:txBody>
          <a:bodyPr/>
          <a:lstStyle/>
          <a:p>
            <a:endParaRPr lang="en-US" dirty="0"/>
          </a:p>
        </p:txBody>
      </p:sp>
      <p:sp>
        <p:nvSpPr>
          <p:cNvPr id="31" name="Chart Placeholder 28"/>
          <p:cNvSpPr>
            <a:spLocks noGrp="1"/>
          </p:cNvSpPr>
          <p:nvPr>
            <p:ph type="chart" sz="quarter" idx="21"/>
          </p:nvPr>
        </p:nvSpPr>
        <p:spPr>
          <a:xfrm>
            <a:off x="4275015" y="3673474"/>
            <a:ext cx="3946769" cy="2570164"/>
          </a:xfrm>
          <a:solidFill>
            <a:schemeClr val="bg1">
              <a:lumMod val="95000"/>
            </a:schemeClr>
          </a:solidFill>
        </p:spPr>
        <p:txBody>
          <a:bodyPr/>
          <a:lstStyle/>
          <a:p>
            <a:endParaRPr lang="en-US" dirty="0"/>
          </a:p>
        </p:txBody>
      </p:sp>
      <p:sp>
        <p:nvSpPr>
          <p:cNvPr id="32" name="Chart Placeholder 28"/>
          <p:cNvSpPr>
            <a:spLocks noGrp="1"/>
          </p:cNvSpPr>
          <p:nvPr>
            <p:ph type="chart" sz="quarter" idx="22"/>
          </p:nvPr>
        </p:nvSpPr>
        <p:spPr>
          <a:xfrm>
            <a:off x="328249" y="3673474"/>
            <a:ext cx="3946769" cy="2570164"/>
          </a:xfrm>
          <a:solidFill>
            <a:schemeClr val="bg1">
              <a:lumMod val="95000"/>
            </a:schemeClr>
          </a:solidFill>
        </p:spPr>
        <p:txBody>
          <a:bodyPr/>
          <a:lstStyle/>
          <a:p>
            <a:endParaRPr lang="en-US" dirty="0"/>
          </a:p>
        </p:txBody>
      </p:sp>
      <p:sp>
        <p:nvSpPr>
          <p:cNvPr id="34" name="Text Placeholder 33"/>
          <p:cNvSpPr>
            <a:spLocks noGrp="1"/>
          </p:cNvSpPr>
          <p:nvPr>
            <p:ph type="body" sz="quarter" idx="23" hasCustomPrompt="1"/>
          </p:nvPr>
        </p:nvSpPr>
        <p:spPr>
          <a:xfrm>
            <a:off x="328249" y="3444875"/>
            <a:ext cx="3946769" cy="228600"/>
          </a:xfrm>
          <a:solidFill>
            <a:schemeClr val="accent2"/>
          </a:solidFill>
        </p:spPr>
        <p:txBody>
          <a:bodyPr>
            <a:normAutofit/>
          </a:bodyPr>
          <a:lstStyle>
            <a:lvl1pPr>
              <a:defRPr sz="700" cap="none" baseline="0">
                <a:solidFill>
                  <a:schemeClr val="bg1"/>
                </a:solidFill>
              </a:defRPr>
            </a:lvl1pPr>
          </a:lstStyle>
          <a:p>
            <a:pPr lvl="0"/>
            <a:r>
              <a:rPr lang="en-US" dirty="0" smtClean="0"/>
              <a:t>Click to Insert Text</a:t>
            </a:r>
            <a:endParaRPr lang="en-US" dirty="0"/>
          </a:p>
        </p:txBody>
      </p:sp>
      <p:sp>
        <p:nvSpPr>
          <p:cNvPr id="35" name="Text Placeholder 33"/>
          <p:cNvSpPr>
            <a:spLocks noGrp="1"/>
          </p:cNvSpPr>
          <p:nvPr>
            <p:ph type="body" sz="quarter" idx="24" hasCustomPrompt="1"/>
          </p:nvPr>
        </p:nvSpPr>
        <p:spPr>
          <a:xfrm>
            <a:off x="4275015" y="3444874"/>
            <a:ext cx="3946769" cy="228600"/>
          </a:xfrm>
          <a:solidFill>
            <a:schemeClr val="accent2"/>
          </a:solidFill>
        </p:spPr>
        <p:txBody>
          <a:bodyPr>
            <a:normAutofit/>
          </a:bodyPr>
          <a:lstStyle>
            <a:lvl1pPr>
              <a:defRPr sz="700" cap="none" baseline="0">
                <a:solidFill>
                  <a:schemeClr val="bg1"/>
                </a:solidFill>
              </a:defRPr>
            </a:lvl1pPr>
          </a:lstStyle>
          <a:p>
            <a:pPr lvl="0"/>
            <a:r>
              <a:rPr lang="en-US" dirty="0" smtClean="0"/>
              <a:t>Click to Insert Text</a:t>
            </a:r>
            <a:endParaRPr lang="en-US" dirty="0"/>
          </a:p>
        </p:txBody>
      </p:sp>
      <p:sp>
        <p:nvSpPr>
          <p:cNvPr id="36" name="Text Placeholder 33"/>
          <p:cNvSpPr>
            <a:spLocks noGrp="1"/>
          </p:cNvSpPr>
          <p:nvPr>
            <p:ph type="body" sz="quarter" idx="25" hasCustomPrompt="1"/>
          </p:nvPr>
        </p:nvSpPr>
        <p:spPr>
          <a:xfrm>
            <a:off x="4275015" y="6243638"/>
            <a:ext cx="3946769" cy="228600"/>
          </a:xfrm>
          <a:solidFill>
            <a:schemeClr val="accent2"/>
          </a:solidFill>
        </p:spPr>
        <p:txBody>
          <a:bodyPr>
            <a:normAutofit/>
          </a:bodyPr>
          <a:lstStyle>
            <a:lvl1pPr>
              <a:defRPr sz="700" cap="none" baseline="0">
                <a:solidFill>
                  <a:schemeClr val="bg1"/>
                </a:solidFill>
              </a:defRPr>
            </a:lvl1pPr>
          </a:lstStyle>
          <a:p>
            <a:pPr lvl="0"/>
            <a:r>
              <a:rPr lang="en-US" dirty="0" smtClean="0"/>
              <a:t>Click to Insert Text</a:t>
            </a:r>
            <a:endParaRPr lang="en-US" dirty="0"/>
          </a:p>
        </p:txBody>
      </p:sp>
      <p:sp>
        <p:nvSpPr>
          <p:cNvPr id="37" name="Text Placeholder 33"/>
          <p:cNvSpPr>
            <a:spLocks noGrp="1"/>
          </p:cNvSpPr>
          <p:nvPr>
            <p:ph type="body" sz="quarter" idx="26" hasCustomPrompt="1"/>
          </p:nvPr>
        </p:nvSpPr>
        <p:spPr>
          <a:xfrm>
            <a:off x="328249" y="6243647"/>
            <a:ext cx="3946769" cy="228601"/>
          </a:xfrm>
          <a:solidFill>
            <a:schemeClr val="accent2"/>
          </a:solidFill>
        </p:spPr>
        <p:txBody>
          <a:bodyPr>
            <a:normAutofit/>
          </a:bodyPr>
          <a:lstStyle>
            <a:lvl1pPr>
              <a:defRPr sz="700" cap="none" baseline="0">
                <a:solidFill>
                  <a:schemeClr val="bg1"/>
                </a:solidFill>
              </a:defRPr>
            </a:lvl1pPr>
          </a:lstStyle>
          <a:p>
            <a:pPr lvl="0"/>
            <a:r>
              <a:rPr lang="en-US" dirty="0" smtClean="0"/>
              <a:t>Click to Insert Text</a:t>
            </a:r>
            <a:endParaRPr lang="en-US" dirty="0"/>
          </a:p>
        </p:txBody>
      </p:sp>
      <p:sp>
        <p:nvSpPr>
          <p:cNvPr id="33" name="Text Placeholder 7"/>
          <p:cNvSpPr>
            <a:spLocks noGrp="1"/>
          </p:cNvSpPr>
          <p:nvPr>
            <p:ph type="body" sz="quarter" idx="18" hasCustomPrompt="1"/>
          </p:nvPr>
        </p:nvSpPr>
        <p:spPr>
          <a:xfrm>
            <a:off x="8334329" y="104776"/>
            <a:ext cx="3540369" cy="457200"/>
          </a:xfrm>
        </p:spPr>
        <p:txBody>
          <a:bodyPr anchor="ctr">
            <a:normAutofit/>
          </a:bodyPr>
          <a:lstStyle>
            <a:lvl1pPr marL="0" indent="0" algn="r">
              <a:buNone/>
              <a:defRPr sz="1400" b="0" i="0" cap="none" baseline="0">
                <a:solidFill>
                  <a:schemeClr val="accent1"/>
                </a:solidFill>
                <a:latin typeface="Arial" pitchFamily="34" charset="0"/>
              </a:defRPr>
            </a:lvl1pPr>
          </a:lstStyle>
          <a:p>
            <a:pPr lvl="0"/>
            <a:r>
              <a:rPr lang="en-US" dirty="0" smtClean="0"/>
              <a:t>Organization Name</a:t>
            </a:r>
            <a:endParaRPr lang="en-US" dirty="0"/>
          </a:p>
        </p:txBody>
      </p:sp>
      <p:sp>
        <p:nvSpPr>
          <p:cNvPr id="38" name="Text Placeholder 10"/>
          <p:cNvSpPr>
            <a:spLocks noGrp="1"/>
          </p:cNvSpPr>
          <p:nvPr>
            <p:ph type="body" sz="quarter" idx="32" hasCustomPrompt="1"/>
          </p:nvPr>
        </p:nvSpPr>
        <p:spPr>
          <a:xfrm>
            <a:off x="9072032" y="561975"/>
            <a:ext cx="2803445" cy="228600"/>
          </a:xfrm>
        </p:spPr>
        <p:txBody>
          <a:bodyPr>
            <a:normAutofit/>
          </a:bodyPr>
          <a:lstStyle>
            <a:lvl1pPr marL="0" indent="0" algn="r">
              <a:buNone/>
              <a:defRPr sz="900"/>
            </a:lvl1pPr>
          </a:lstStyle>
          <a:p>
            <a:pPr lvl="0"/>
            <a:r>
              <a:rPr lang="en-US" dirty="0" smtClean="0"/>
              <a:t>&lt;NAME&gt;</a:t>
            </a:r>
            <a:endParaRPr lang="en-US" dirty="0"/>
          </a:p>
        </p:txBody>
      </p:sp>
      <p:sp>
        <p:nvSpPr>
          <p:cNvPr id="27" name="Picture Placeholder 3"/>
          <p:cNvSpPr>
            <a:spLocks noGrp="1"/>
          </p:cNvSpPr>
          <p:nvPr>
            <p:ph type="pic" sz="quarter" idx="33" hasCustomPrompt="1"/>
          </p:nvPr>
        </p:nvSpPr>
        <p:spPr>
          <a:xfrm>
            <a:off x="6835742" y="6542131"/>
            <a:ext cx="3452117" cy="282539"/>
          </a:xfrm>
        </p:spPr>
        <p:txBody>
          <a:bodyPr>
            <a:noAutofit/>
          </a:bodyPr>
          <a:lstStyle>
            <a:lvl1pPr>
              <a:defRPr sz="1100" b="0"/>
            </a:lvl1pPr>
          </a:lstStyle>
          <a:p>
            <a:r>
              <a:rPr lang="en-US" dirty="0" smtClean="0"/>
              <a:t>Paste IT-CMF Critical Capability Here</a:t>
            </a:r>
            <a:endParaRPr lang="en-US" dirty="0"/>
          </a:p>
        </p:txBody>
      </p:sp>
      <p:sp>
        <p:nvSpPr>
          <p:cNvPr id="26" name="Table Placeholder 34"/>
          <p:cNvSpPr>
            <a:spLocks noGrp="1"/>
          </p:cNvSpPr>
          <p:nvPr>
            <p:ph type="tbl" sz="quarter" idx="34"/>
          </p:nvPr>
        </p:nvSpPr>
        <p:spPr>
          <a:xfrm>
            <a:off x="8334333" y="882015"/>
            <a:ext cx="3541151" cy="1783080"/>
          </a:xfrm>
        </p:spPr>
        <p:txBody>
          <a:bodyPr/>
          <a:lstStyle/>
          <a:p>
            <a:endParaRPr lang="en-US" dirty="0"/>
          </a:p>
        </p:txBody>
      </p:sp>
      <p:sp>
        <p:nvSpPr>
          <p:cNvPr id="28" name="Table Placeholder 34"/>
          <p:cNvSpPr>
            <a:spLocks noGrp="1"/>
          </p:cNvSpPr>
          <p:nvPr>
            <p:ph type="tbl" sz="quarter" idx="35"/>
          </p:nvPr>
        </p:nvSpPr>
        <p:spPr>
          <a:xfrm>
            <a:off x="8334333" y="2785587"/>
            <a:ext cx="3541151" cy="1783080"/>
          </a:xfrm>
        </p:spPr>
        <p:txBody>
          <a:bodyPr/>
          <a:lstStyle/>
          <a:p>
            <a:endParaRPr lang="en-US" dirty="0"/>
          </a:p>
        </p:txBody>
      </p:sp>
      <p:sp>
        <p:nvSpPr>
          <p:cNvPr id="44" name="Table Placeholder 34"/>
          <p:cNvSpPr>
            <a:spLocks noGrp="1"/>
          </p:cNvSpPr>
          <p:nvPr>
            <p:ph type="tbl" sz="quarter" idx="36"/>
          </p:nvPr>
        </p:nvSpPr>
        <p:spPr>
          <a:xfrm>
            <a:off x="8334333" y="4689158"/>
            <a:ext cx="3541151" cy="1783080"/>
          </a:xfrm>
        </p:spPr>
        <p:txBody>
          <a:bodyPr/>
          <a:lstStyle/>
          <a:p>
            <a:endParaRPr lang="en-US" dirty="0"/>
          </a:p>
        </p:txBody>
      </p:sp>
    </p:spTree>
    <p:extLst>
      <p:ext uri="{BB962C8B-B14F-4D97-AF65-F5344CB8AC3E}">
        <p14:creationId xmlns:p14="http://schemas.microsoft.com/office/powerpoint/2010/main" val="2827802683"/>
      </p:ext>
    </p:extLst>
  </p:cSld>
  <p:clrMapOvr>
    <a:masterClrMapping/>
  </p:clrMapOvr>
  <p:transition>
    <p:wip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sp>
        <p:nvSpPr>
          <p:cNvPr id="5" name="Text Placeholder 1"/>
          <p:cNvSpPr>
            <a:spLocks noGrp="1"/>
          </p:cNvSpPr>
          <p:nvPr>
            <p:ph idx="1" hasCustomPrompt="1"/>
          </p:nvPr>
        </p:nvSpPr>
        <p:spPr>
          <a:xfrm>
            <a:off x="328247" y="875289"/>
            <a:ext cx="11535508" cy="5486400"/>
          </a:xfrm>
          <a:prstGeom prst="rect">
            <a:avLst/>
          </a:prstGeom>
        </p:spPr>
        <p:txBody>
          <a:bodyPr vert="horz" lIns="91440" tIns="45720" rIns="91440" bIns="45720" rtlCol="0">
            <a:normAutofit/>
          </a:bodyPr>
          <a:lstStyle>
            <a:lvl1pPr>
              <a:defRPr sz="1400" b="0" baseline="0">
                <a:solidFill>
                  <a:srgbClr val="000000"/>
                </a:solidFill>
              </a:defRPr>
            </a:lvl1pPr>
            <a:lvl2pPr>
              <a:defRPr sz="1400">
                <a:solidFill>
                  <a:srgbClr val="000000"/>
                </a:solidFill>
              </a:defRPr>
            </a:lvl2pPr>
            <a:lvl3pPr>
              <a:defRPr sz="1200" b="0">
                <a:solidFill>
                  <a:srgbClr val="000000"/>
                </a:solidFill>
              </a:defRPr>
            </a:lvl3pPr>
            <a:lvl4pPr>
              <a:defRPr sz="1200">
                <a:solidFill>
                  <a:srgbClr val="000000"/>
                </a:solidFill>
              </a:defRPr>
            </a:lvl4pPr>
            <a:lvl5pPr>
              <a:defRPr sz="1200">
                <a:solidFill>
                  <a:srgbClr val="000000"/>
                </a:solidFill>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p:nvSpPr>
        <p:spPr bwMode="auto">
          <a:xfrm>
            <a:off x="822178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smtClean="0">
              <a:solidFill>
                <a:srgbClr val="FFFFFF"/>
              </a:solidFill>
            </a:endParaRPr>
          </a:p>
        </p:txBody>
      </p:sp>
      <p:sp>
        <p:nvSpPr>
          <p:cNvPr id="14" name="Rectangle 13"/>
          <p:cNvSpPr/>
          <p:nvPr/>
        </p:nvSpPr>
        <p:spPr bwMode="auto">
          <a:xfrm>
            <a:off x="328247" y="790575"/>
            <a:ext cx="7893539"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smtClean="0">
              <a:solidFill>
                <a:srgbClr val="FFFFFF"/>
              </a:solidFill>
            </a:endParaRPr>
          </a:p>
        </p:txBody>
      </p:sp>
      <p:sp>
        <p:nvSpPr>
          <p:cNvPr id="15" name="Rectangle 14"/>
          <p:cNvSpPr/>
          <p:nvPr/>
        </p:nvSpPr>
        <p:spPr bwMode="auto">
          <a:xfrm>
            <a:off x="8334378" y="790575"/>
            <a:ext cx="3541151"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smtClean="0">
              <a:solidFill>
                <a:srgbClr val="FFFFFF"/>
              </a:solidFill>
            </a:endParaRPr>
          </a:p>
        </p:txBody>
      </p:sp>
      <p:sp>
        <p:nvSpPr>
          <p:cNvPr id="16" name="Rectangle 15"/>
          <p:cNvSpPr/>
          <p:nvPr/>
        </p:nvSpPr>
        <p:spPr bwMode="auto">
          <a:xfrm>
            <a:off x="21570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smtClean="0">
              <a:solidFill>
                <a:srgbClr val="FFFFFF"/>
              </a:solidFill>
            </a:endParaRPr>
          </a:p>
        </p:txBody>
      </p:sp>
      <p:sp>
        <p:nvSpPr>
          <p:cNvPr id="17" name="Rectangle 16"/>
          <p:cNvSpPr/>
          <p:nvPr/>
        </p:nvSpPr>
        <p:spPr bwMode="auto">
          <a:xfrm>
            <a:off x="328247" y="6243638"/>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smtClean="0">
              <a:solidFill>
                <a:srgbClr val="FFFFFF"/>
              </a:solidFill>
            </a:endParaRPr>
          </a:p>
        </p:txBody>
      </p:sp>
      <p:sp>
        <p:nvSpPr>
          <p:cNvPr id="18" name="Title 1"/>
          <p:cNvSpPr>
            <a:spLocks noGrp="1"/>
          </p:cNvSpPr>
          <p:nvPr>
            <p:ph type="title" hasCustomPrompt="1"/>
          </p:nvPr>
        </p:nvSpPr>
        <p:spPr>
          <a:xfrm>
            <a:off x="328244" y="104829"/>
            <a:ext cx="7893541" cy="457200"/>
          </a:xfrm>
        </p:spPr>
        <p:txBody>
          <a:bodyPr anchor="ctr"/>
          <a:lstStyle>
            <a:lvl1pPr>
              <a:defRPr sz="2200" b="0" cap="none" baseline="0">
                <a:solidFill>
                  <a:srgbClr val="000000"/>
                </a:solidFill>
              </a:defRPr>
            </a:lvl1pPr>
          </a:lstStyle>
          <a:p>
            <a:r>
              <a:rPr lang="en-US" dirty="0" smtClean="0"/>
              <a:t>Click To Edit Title</a:t>
            </a:r>
            <a:endParaRPr lang="en-US" dirty="0"/>
          </a:p>
        </p:txBody>
      </p:sp>
      <p:sp>
        <p:nvSpPr>
          <p:cNvPr id="19" name="Text Placeholder 9"/>
          <p:cNvSpPr>
            <a:spLocks noGrp="1"/>
          </p:cNvSpPr>
          <p:nvPr>
            <p:ph type="body" sz="quarter" idx="33" hasCustomPrompt="1"/>
          </p:nvPr>
        </p:nvSpPr>
        <p:spPr>
          <a:xfrm>
            <a:off x="328084" y="565492"/>
            <a:ext cx="7893701" cy="228600"/>
          </a:xfrm>
        </p:spPr>
        <p:txBody>
          <a:bodyPr anchor="ctr">
            <a:noAutofit/>
          </a:bodyPr>
          <a:lstStyle>
            <a:lvl1pPr marL="0" indent="0" algn="l">
              <a:buNone/>
              <a:defRPr sz="1600" b="0" cap="none" baseline="0">
                <a:solidFill>
                  <a:srgbClr val="000000"/>
                </a:solidFill>
              </a:defRPr>
            </a:lvl1pPr>
          </a:lstStyle>
          <a:p>
            <a:pPr lvl="0"/>
            <a:r>
              <a:rPr lang="en-US" dirty="0" smtClean="0"/>
              <a:t>Subtitle</a:t>
            </a:r>
            <a:endParaRPr lang="en-US" dirty="0"/>
          </a:p>
        </p:txBody>
      </p:sp>
      <p:sp>
        <p:nvSpPr>
          <p:cNvPr id="20" name="Rectangle 4"/>
          <p:cNvSpPr>
            <a:spLocks noGrp="1" noChangeArrowheads="1"/>
          </p:cNvSpPr>
          <p:nvPr>
            <p:ph type="sldNum" sz="quarter" idx="4"/>
          </p:nvPr>
        </p:nvSpPr>
        <p:spPr>
          <a:xfrm>
            <a:off x="203201" y="6578600"/>
            <a:ext cx="543983" cy="158750"/>
          </a:xfrm>
          <a:prstGeom prst="rect">
            <a:avLst/>
          </a:prstGeom>
          <a:ln/>
        </p:spPr>
        <p:txBody>
          <a:bodyPr wrap="none" lIns="0" tIns="0" rIns="0" bIns="0" anchor="ctr" anchorCtr="0"/>
          <a:lstStyle>
            <a:lvl1pPr algn="ctr" eaLnBrk="0" hangingPunct="0">
              <a:defRPr sz="900" b="0">
                <a:solidFill>
                  <a:schemeClr val="bg1">
                    <a:lumMod val="50000"/>
                  </a:schemeClr>
                </a:solidFill>
                <a:latin typeface="+mn-lt"/>
              </a:defRPr>
            </a:lvl1pPr>
          </a:lstStyle>
          <a:p>
            <a:fld id="{2FBFACF4-C470-4E7A-8361-5649AD573DB7}"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1292038285"/>
      </p:ext>
    </p:extLst>
  </p:cSld>
  <p:clrMapOvr>
    <a:masterClrMapping/>
  </p:clrMapOvr>
  <p:transition>
    <p:wip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7" name="Rectangle 4"/>
          <p:cNvSpPr>
            <a:spLocks noGrp="1" noChangeArrowheads="1"/>
          </p:cNvSpPr>
          <p:nvPr>
            <p:ph type="sldNum" sz="quarter" idx="4"/>
          </p:nvPr>
        </p:nvSpPr>
        <p:spPr>
          <a:xfrm>
            <a:off x="328462" y="6578600"/>
            <a:ext cx="543983" cy="158750"/>
          </a:xfrm>
          <a:prstGeom prst="rect">
            <a:avLst/>
          </a:prstGeom>
          <a:ln/>
        </p:spPr>
        <p:txBody>
          <a:bodyPr wrap="none" lIns="0" tIns="0" rIns="0" bIns="0" anchor="b" anchorCtr="0"/>
          <a:lstStyle>
            <a:lvl1pPr algn="r" eaLnBrk="0" hangingPunct="0">
              <a:defRPr sz="1000" b="0">
                <a:solidFill>
                  <a:schemeClr val="bg1">
                    <a:lumMod val="50000"/>
                  </a:schemeClr>
                </a:solidFill>
                <a:latin typeface="+mn-lt"/>
              </a:defRPr>
            </a:lvl1pPr>
          </a:lstStyle>
          <a:p>
            <a:fld id="{2FBFACF4-C470-4E7A-8361-5649AD573DB7}" type="slidenum">
              <a:rPr lang="en-US" smtClean="0">
                <a:solidFill>
                  <a:srgbClr val="FFFFFF">
                    <a:lumMod val="50000"/>
                  </a:srgbClr>
                </a:solidFill>
              </a:rPr>
              <a:pPr/>
              <a:t>‹#›</a:t>
            </a:fld>
            <a:endParaRPr lang="en-US" dirty="0">
              <a:solidFill>
                <a:srgbClr val="FFFFFF">
                  <a:lumMod val="50000"/>
                </a:srgbClr>
              </a:solidFill>
            </a:endParaRPr>
          </a:p>
        </p:txBody>
      </p:sp>
      <p:sp>
        <p:nvSpPr>
          <p:cNvPr id="13" name="Rectangle 12"/>
          <p:cNvSpPr/>
          <p:nvPr/>
        </p:nvSpPr>
        <p:spPr bwMode="auto">
          <a:xfrm>
            <a:off x="328247" y="3448049"/>
            <a:ext cx="7893539"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27" name="Rectangle 26"/>
          <p:cNvSpPr/>
          <p:nvPr/>
        </p:nvSpPr>
        <p:spPr bwMode="auto">
          <a:xfrm>
            <a:off x="328247" y="3444874"/>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28" name="Rectangle 27"/>
          <p:cNvSpPr/>
          <p:nvPr/>
        </p:nvSpPr>
        <p:spPr bwMode="auto">
          <a:xfrm>
            <a:off x="822178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29" name="Rectangle 28"/>
          <p:cNvSpPr/>
          <p:nvPr/>
        </p:nvSpPr>
        <p:spPr bwMode="auto">
          <a:xfrm>
            <a:off x="328247" y="790575"/>
            <a:ext cx="7893539"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30" name="Rectangle 29"/>
          <p:cNvSpPr/>
          <p:nvPr/>
        </p:nvSpPr>
        <p:spPr bwMode="auto">
          <a:xfrm>
            <a:off x="8334329" y="790575"/>
            <a:ext cx="3541151"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31" name="Rectangle 30"/>
          <p:cNvSpPr/>
          <p:nvPr/>
        </p:nvSpPr>
        <p:spPr bwMode="auto">
          <a:xfrm>
            <a:off x="21570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32" name="Rectangle 31"/>
          <p:cNvSpPr/>
          <p:nvPr/>
        </p:nvSpPr>
        <p:spPr bwMode="auto">
          <a:xfrm>
            <a:off x="328247" y="6243638"/>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1" name="Table Placeholder 10"/>
          <p:cNvSpPr>
            <a:spLocks noGrp="1"/>
          </p:cNvSpPr>
          <p:nvPr>
            <p:ph type="tbl" sz="quarter" idx="19"/>
          </p:nvPr>
        </p:nvSpPr>
        <p:spPr>
          <a:xfrm>
            <a:off x="328247" y="882016"/>
            <a:ext cx="7893539" cy="2562859"/>
          </a:xfrm>
          <a:noFill/>
        </p:spPr>
        <p:txBody>
          <a:bodyPr/>
          <a:lstStyle>
            <a:lvl1pPr marL="0" indent="0">
              <a:buNone/>
              <a:defRPr/>
            </a:lvl1pPr>
          </a:lstStyle>
          <a:p>
            <a:r>
              <a:rPr lang="en-US" dirty="0" smtClean="0"/>
              <a:t>Click icon to add table</a:t>
            </a:r>
            <a:endParaRPr lang="en-US" dirty="0"/>
          </a:p>
        </p:txBody>
      </p:sp>
      <p:sp>
        <p:nvSpPr>
          <p:cNvPr id="33" name="Table Placeholder 32"/>
          <p:cNvSpPr>
            <a:spLocks noGrp="1"/>
          </p:cNvSpPr>
          <p:nvPr>
            <p:ph type="tbl" sz="quarter" idx="20"/>
          </p:nvPr>
        </p:nvSpPr>
        <p:spPr>
          <a:xfrm>
            <a:off x="328247" y="3673474"/>
            <a:ext cx="7893539" cy="2570164"/>
          </a:xfrm>
        </p:spPr>
        <p:txBody>
          <a:bodyPr/>
          <a:lstStyle>
            <a:lvl1pPr marL="0" indent="0">
              <a:buNone/>
              <a:defRPr/>
            </a:lvl1pPr>
          </a:lstStyle>
          <a:p>
            <a:r>
              <a:rPr lang="en-US" dirty="0" smtClean="0"/>
              <a:t>Click icon to add table</a:t>
            </a:r>
            <a:endParaRPr lang="en-US" dirty="0"/>
          </a:p>
        </p:txBody>
      </p:sp>
      <p:sp>
        <p:nvSpPr>
          <p:cNvPr id="38" name="Text Placeholder 33"/>
          <p:cNvSpPr>
            <a:spLocks noGrp="1"/>
          </p:cNvSpPr>
          <p:nvPr>
            <p:ph type="body" sz="quarter" idx="24" hasCustomPrompt="1"/>
          </p:nvPr>
        </p:nvSpPr>
        <p:spPr>
          <a:xfrm>
            <a:off x="328247" y="3444879"/>
            <a:ext cx="7893539" cy="228599"/>
          </a:xfrm>
        </p:spPr>
        <p:txBody>
          <a:bodyPr/>
          <a:lstStyle>
            <a:lvl1pPr marL="0" indent="0">
              <a:buNone/>
              <a:defRPr sz="800" cap="none" baseline="0">
                <a:solidFill>
                  <a:schemeClr val="bg1"/>
                </a:solidFill>
              </a:defRPr>
            </a:lvl1pPr>
          </a:lstStyle>
          <a:p>
            <a:pPr lvl="0"/>
            <a:r>
              <a:rPr lang="en-US" dirty="0" smtClean="0"/>
              <a:t>Click to Insert Text</a:t>
            </a:r>
            <a:endParaRPr lang="en-US" dirty="0"/>
          </a:p>
        </p:txBody>
      </p:sp>
      <p:sp>
        <p:nvSpPr>
          <p:cNvPr id="20" name="Table Placeholder 38"/>
          <p:cNvSpPr>
            <a:spLocks noGrp="1"/>
          </p:cNvSpPr>
          <p:nvPr>
            <p:ph type="tbl" sz="quarter" idx="27"/>
          </p:nvPr>
        </p:nvSpPr>
        <p:spPr>
          <a:xfrm>
            <a:off x="8334329" y="1284797"/>
            <a:ext cx="3541151" cy="1097280"/>
          </a:xfrm>
        </p:spPr>
        <p:txBody>
          <a:bodyPr/>
          <a:lstStyle>
            <a:lvl1pPr marL="0" indent="0">
              <a:buNone/>
              <a:defRPr/>
            </a:lvl1pPr>
          </a:lstStyle>
          <a:p>
            <a:r>
              <a:rPr lang="en-US" dirty="0" smtClean="0"/>
              <a:t>Click icon to add table</a:t>
            </a:r>
            <a:endParaRPr lang="en-US" dirty="0"/>
          </a:p>
        </p:txBody>
      </p:sp>
      <p:sp>
        <p:nvSpPr>
          <p:cNvPr id="21" name="Table Placeholder 38"/>
          <p:cNvSpPr>
            <a:spLocks noGrp="1"/>
          </p:cNvSpPr>
          <p:nvPr>
            <p:ph type="tbl" sz="quarter" idx="28"/>
          </p:nvPr>
        </p:nvSpPr>
        <p:spPr>
          <a:xfrm>
            <a:off x="8334329" y="2448836"/>
            <a:ext cx="3541151" cy="1371600"/>
          </a:xfrm>
        </p:spPr>
        <p:txBody>
          <a:bodyPr/>
          <a:lstStyle>
            <a:lvl1pPr marL="0" indent="0">
              <a:buNone/>
              <a:defRPr/>
            </a:lvl1pPr>
          </a:lstStyle>
          <a:p>
            <a:r>
              <a:rPr lang="en-US" dirty="0" smtClean="0"/>
              <a:t>Click icon to add table</a:t>
            </a:r>
            <a:endParaRPr lang="en-US" dirty="0"/>
          </a:p>
        </p:txBody>
      </p:sp>
      <p:sp>
        <p:nvSpPr>
          <p:cNvPr id="22" name="Table Placeholder 38"/>
          <p:cNvSpPr>
            <a:spLocks noGrp="1"/>
          </p:cNvSpPr>
          <p:nvPr>
            <p:ph type="tbl" sz="quarter" idx="29"/>
          </p:nvPr>
        </p:nvSpPr>
        <p:spPr>
          <a:xfrm>
            <a:off x="8334327" y="3878265"/>
            <a:ext cx="3541151" cy="1188720"/>
          </a:xfrm>
        </p:spPr>
        <p:txBody>
          <a:bodyPr/>
          <a:lstStyle>
            <a:lvl1pPr marL="0" indent="0">
              <a:buNone/>
              <a:defRPr/>
            </a:lvl1pPr>
          </a:lstStyle>
          <a:p>
            <a:r>
              <a:rPr lang="en-US" dirty="0" smtClean="0"/>
              <a:t>Click icon to add table</a:t>
            </a:r>
            <a:endParaRPr lang="en-US" dirty="0"/>
          </a:p>
        </p:txBody>
      </p:sp>
      <p:sp>
        <p:nvSpPr>
          <p:cNvPr id="23" name="Table Placeholder 38"/>
          <p:cNvSpPr>
            <a:spLocks noGrp="1"/>
          </p:cNvSpPr>
          <p:nvPr>
            <p:ph type="tbl" sz="quarter" idx="30"/>
          </p:nvPr>
        </p:nvSpPr>
        <p:spPr>
          <a:xfrm>
            <a:off x="8334329" y="5100641"/>
            <a:ext cx="3541151" cy="1307313"/>
          </a:xfrm>
        </p:spPr>
        <p:txBody>
          <a:bodyPr/>
          <a:lstStyle>
            <a:lvl1pPr marL="0" indent="0">
              <a:buNone/>
              <a:defRPr/>
            </a:lvl1pPr>
          </a:lstStyle>
          <a:p>
            <a:r>
              <a:rPr lang="en-US" dirty="0" smtClean="0"/>
              <a:t>Click icon to add table</a:t>
            </a:r>
            <a:endParaRPr lang="en-US" dirty="0"/>
          </a:p>
        </p:txBody>
      </p:sp>
      <p:sp>
        <p:nvSpPr>
          <p:cNvPr id="24" name="Text Placeholder 3"/>
          <p:cNvSpPr>
            <a:spLocks noGrp="1"/>
          </p:cNvSpPr>
          <p:nvPr>
            <p:ph type="body" sz="quarter" idx="31"/>
          </p:nvPr>
        </p:nvSpPr>
        <p:spPr>
          <a:xfrm>
            <a:off x="8333319" y="882650"/>
            <a:ext cx="3541183" cy="387350"/>
          </a:xfrm>
        </p:spPr>
        <p:txBody>
          <a:bodyPr>
            <a:normAutofit/>
          </a:bodyPr>
          <a:lstStyle>
            <a:lvl1pPr marL="0" indent="0">
              <a:buNone/>
              <a:defRPr sz="1400">
                <a:solidFill>
                  <a:schemeClr val="accent1"/>
                </a:solidFill>
              </a:defRPr>
            </a:lvl1pPr>
          </a:lstStyle>
          <a:p>
            <a:pPr lvl="0"/>
            <a:r>
              <a:rPr lang="en-US" smtClean="0"/>
              <a:t>Click to edit Master text styles</a:t>
            </a:r>
          </a:p>
        </p:txBody>
      </p:sp>
      <p:sp>
        <p:nvSpPr>
          <p:cNvPr id="25" name="Text Placeholder 33"/>
          <p:cNvSpPr>
            <a:spLocks noGrp="1"/>
          </p:cNvSpPr>
          <p:nvPr>
            <p:ph type="body" sz="quarter" idx="32" hasCustomPrompt="1"/>
          </p:nvPr>
        </p:nvSpPr>
        <p:spPr>
          <a:xfrm>
            <a:off x="328247" y="6243643"/>
            <a:ext cx="7893539" cy="228599"/>
          </a:xfrm>
          <a:solidFill>
            <a:schemeClr val="accent2"/>
          </a:solidFill>
        </p:spPr>
        <p:txBody>
          <a:bodyPr/>
          <a:lstStyle>
            <a:lvl1pPr marL="0" indent="0">
              <a:buNone/>
              <a:defRPr sz="800" cap="none" baseline="0">
                <a:solidFill>
                  <a:schemeClr val="bg1"/>
                </a:solidFill>
              </a:defRPr>
            </a:lvl1pPr>
          </a:lstStyle>
          <a:p>
            <a:pPr lvl="0"/>
            <a:r>
              <a:rPr lang="en-US" dirty="0" smtClean="0"/>
              <a:t>Click to Insert Text</a:t>
            </a:r>
            <a:endParaRPr lang="en-US" dirty="0"/>
          </a:p>
        </p:txBody>
      </p:sp>
      <p:sp>
        <p:nvSpPr>
          <p:cNvPr id="35" name="Text Placeholder 7"/>
          <p:cNvSpPr>
            <a:spLocks noGrp="1"/>
          </p:cNvSpPr>
          <p:nvPr>
            <p:ph type="body" sz="quarter" idx="18" hasCustomPrompt="1"/>
          </p:nvPr>
        </p:nvSpPr>
        <p:spPr>
          <a:xfrm>
            <a:off x="8334329" y="104776"/>
            <a:ext cx="3540369" cy="457200"/>
          </a:xfrm>
        </p:spPr>
        <p:txBody>
          <a:bodyPr anchor="ctr">
            <a:normAutofit/>
          </a:bodyPr>
          <a:lstStyle>
            <a:lvl1pPr marL="0" indent="0" algn="r">
              <a:buNone/>
              <a:defRPr sz="1400" b="0" i="0" cap="none" baseline="0">
                <a:solidFill>
                  <a:schemeClr val="accent1"/>
                </a:solidFill>
                <a:latin typeface="Arial" pitchFamily="34" charset="0"/>
              </a:defRPr>
            </a:lvl1pPr>
          </a:lstStyle>
          <a:p>
            <a:pPr lvl="0"/>
            <a:r>
              <a:rPr lang="en-US" dirty="0" smtClean="0"/>
              <a:t>Organization Name</a:t>
            </a:r>
            <a:endParaRPr lang="en-US" dirty="0"/>
          </a:p>
        </p:txBody>
      </p:sp>
      <p:sp>
        <p:nvSpPr>
          <p:cNvPr id="36" name="Text Placeholder 10"/>
          <p:cNvSpPr>
            <a:spLocks noGrp="1"/>
          </p:cNvSpPr>
          <p:nvPr>
            <p:ph type="body" sz="quarter" idx="35" hasCustomPrompt="1"/>
          </p:nvPr>
        </p:nvSpPr>
        <p:spPr>
          <a:xfrm>
            <a:off x="9072032" y="561975"/>
            <a:ext cx="2803445" cy="228600"/>
          </a:xfrm>
        </p:spPr>
        <p:txBody>
          <a:bodyPr>
            <a:normAutofit/>
          </a:bodyPr>
          <a:lstStyle>
            <a:lvl1pPr marL="0" indent="0" algn="r">
              <a:buNone/>
              <a:defRPr sz="900"/>
            </a:lvl1pPr>
          </a:lstStyle>
          <a:p>
            <a:pPr lvl="0"/>
            <a:r>
              <a:rPr lang="en-US" dirty="0" smtClean="0"/>
              <a:t>&lt;NAME&gt;</a:t>
            </a:r>
            <a:endParaRPr lang="en-US" dirty="0"/>
          </a:p>
        </p:txBody>
      </p:sp>
      <p:sp>
        <p:nvSpPr>
          <p:cNvPr id="37" name="Title 1"/>
          <p:cNvSpPr>
            <a:spLocks noGrp="1"/>
          </p:cNvSpPr>
          <p:nvPr>
            <p:ph type="title" hasCustomPrompt="1"/>
          </p:nvPr>
        </p:nvSpPr>
        <p:spPr>
          <a:xfrm>
            <a:off x="215708" y="130175"/>
            <a:ext cx="8118625" cy="660400"/>
          </a:xfrm>
        </p:spPr>
        <p:txBody>
          <a:bodyPr/>
          <a:lstStyle>
            <a:lvl1pPr>
              <a:defRPr cap="none" baseline="0"/>
            </a:lvl1pPr>
          </a:lstStyle>
          <a:p>
            <a:r>
              <a:rPr lang="en-US" dirty="0" smtClean="0"/>
              <a:t>Click To Edit Title</a:t>
            </a:r>
            <a:endParaRPr lang="en-US" dirty="0"/>
          </a:p>
        </p:txBody>
      </p:sp>
    </p:spTree>
    <p:extLst>
      <p:ext uri="{BB962C8B-B14F-4D97-AF65-F5344CB8AC3E}">
        <p14:creationId xmlns:p14="http://schemas.microsoft.com/office/powerpoint/2010/main" val="237383161"/>
      </p:ext>
    </p:extLst>
  </p:cSld>
  <p:clrMapOvr>
    <a:masterClrMapping/>
  </p:clrMapOvr>
  <p:transition>
    <p:wip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ntent 2 Chart_or_Tab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28247" y="990602"/>
            <a:ext cx="7893539" cy="5253039"/>
          </a:xfrm>
          <a:prstGeom prst="rect">
            <a:avLst/>
          </a:prstGeom>
        </p:spPr>
        <p:txBody>
          <a:bodyPr/>
          <a:lstStyle>
            <a:lvl1pPr>
              <a:lnSpc>
                <a:spcPct val="100000"/>
              </a:lnSpc>
              <a:defRPr sz="1400" baseline="0">
                <a:solidFill>
                  <a:schemeClr val="accent1"/>
                </a:solidFill>
              </a:defRPr>
            </a:lvl1pPr>
            <a:lvl2pPr>
              <a:lnSpc>
                <a:spcPct val="100000"/>
              </a:lnSpc>
              <a:buClrTx/>
              <a:defRPr sz="1400"/>
            </a:lvl2pPr>
            <a:lvl3pPr>
              <a:lnSpc>
                <a:spcPct val="100000"/>
              </a:lnSpc>
              <a:buClrTx/>
              <a:defRPr sz="1200"/>
            </a:lvl3pPr>
            <a:lvl4pPr>
              <a:lnSpc>
                <a:spcPct val="100000"/>
              </a:lnSpc>
              <a:buClrTx/>
              <a:defRPr sz="1200"/>
            </a:lvl4pPr>
            <a:lvl5pPr>
              <a:lnSpc>
                <a:spcPct val="100000"/>
              </a:lnSpc>
              <a:buClrTx/>
              <a:defRPr sz="1200"/>
            </a:lvl5pPr>
            <a:lvl6pPr>
              <a:defRPr sz="1800"/>
            </a:lvl6pPr>
            <a:lvl7pPr>
              <a:defRPr sz="1800"/>
            </a:lvl7pPr>
            <a:lvl8pPr>
              <a:defRPr sz="1800"/>
            </a:lvl8pPr>
            <a:lvl9pPr>
              <a:defRPr sz="1800"/>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sldNum" sz="quarter" idx="4"/>
          </p:nvPr>
        </p:nvSpPr>
        <p:spPr>
          <a:xfrm>
            <a:off x="317673" y="6578600"/>
            <a:ext cx="543983" cy="158750"/>
          </a:xfrm>
          <a:prstGeom prst="rect">
            <a:avLst/>
          </a:prstGeom>
          <a:ln/>
        </p:spPr>
        <p:txBody>
          <a:bodyPr wrap="none" lIns="0" tIns="0" rIns="0" bIns="0" anchor="b" anchorCtr="0"/>
          <a:lstStyle>
            <a:lvl1pPr algn="r" eaLnBrk="0" hangingPunct="0">
              <a:defRPr sz="1000" b="0">
                <a:solidFill>
                  <a:schemeClr val="bg1">
                    <a:lumMod val="50000"/>
                  </a:schemeClr>
                </a:solidFill>
                <a:latin typeface="+mn-lt"/>
              </a:defRPr>
            </a:lvl1pPr>
          </a:lstStyle>
          <a:p>
            <a:fld id="{2FBFACF4-C470-4E7A-8361-5649AD573DB7}" type="slidenum">
              <a:rPr lang="en-US" smtClean="0">
                <a:solidFill>
                  <a:srgbClr val="FFFFFF">
                    <a:lumMod val="50000"/>
                  </a:srgbClr>
                </a:solidFill>
              </a:rPr>
              <a:pPr/>
              <a:t>‹#›</a:t>
            </a:fld>
            <a:endParaRPr lang="en-US" dirty="0">
              <a:solidFill>
                <a:srgbClr val="FFFFFF">
                  <a:lumMod val="50000"/>
                </a:srgbClr>
              </a:solidFill>
            </a:endParaRPr>
          </a:p>
        </p:txBody>
      </p:sp>
      <p:sp>
        <p:nvSpPr>
          <p:cNvPr id="15" name="Rectangle 14"/>
          <p:cNvSpPr/>
          <p:nvPr/>
        </p:nvSpPr>
        <p:spPr bwMode="auto">
          <a:xfrm>
            <a:off x="822178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7" name="Rectangle 16"/>
          <p:cNvSpPr/>
          <p:nvPr/>
        </p:nvSpPr>
        <p:spPr bwMode="auto">
          <a:xfrm>
            <a:off x="8334329" y="790575"/>
            <a:ext cx="3541151"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8" name="Rectangle 17"/>
          <p:cNvSpPr/>
          <p:nvPr/>
        </p:nvSpPr>
        <p:spPr bwMode="auto">
          <a:xfrm>
            <a:off x="21570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9" name="Rectangle 18"/>
          <p:cNvSpPr/>
          <p:nvPr/>
        </p:nvSpPr>
        <p:spPr bwMode="auto">
          <a:xfrm>
            <a:off x="328247" y="6243638"/>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23" name="Text Placeholder 33"/>
          <p:cNvSpPr>
            <a:spLocks noGrp="1"/>
          </p:cNvSpPr>
          <p:nvPr>
            <p:ph type="body" sz="quarter" idx="25" hasCustomPrompt="1"/>
          </p:nvPr>
        </p:nvSpPr>
        <p:spPr>
          <a:xfrm>
            <a:off x="328247" y="6243638"/>
            <a:ext cx="7893539" cy="228600"/>
          </a:xfrm>
        </p:spPr>
        <p:txBody>
          <a:bodyPr/>
          <a:lstStyle>
            <a:lvl1pPr>
              <a:defRPr sz="800" cap="none" baseline="0">
                <a:solidFill>
                  <a:schemeClr val="bg2"/>
                </a:solidFill>
              </a:defRPr>
            </a:lvl1pPr>
          </a:lstStyle>
          <a:p>
            <a:pPr lvl="0"/>
            <a:r>
              <a:rPr lang="en-US" dirty="0" smtClean="0"/>
              <a:t>Click to Insert Text</a:t>
            </a:r>
            <a:endParaRPr lang="en-US" dirty="0"/>
          </a:p>
        </p:txBody>
      </p:sp>
      <p:sp>
        <p:nvSpPr>
          <p:cNvPr id="26" name="Table Placeholder 38"/>
          <p:cNvSpPr>
            <a:spLocks noGrp="1"/>
          </p:cNvSpPr>
          <p:nvPr>
            <p:ph type="tbl" sz="quarter" idx="27"/>
          </p:nvPr>
        </p:nvSpPr>
        <p:spPr>
          <a:xfrm>
            <a:off x="8334329" y="1284797"/>
            <a:ext cx="3541151" cy="1097280"/>
          </a:xfrm>
        </p:spPr>
        <p:txBody>
          <a:bodyPr/>
          <a:lstStyle>
            <a:lvl1pPr marL="0" indent="0">
              <a:buNone/>
              <a:defRPr/>
            </a:lvl1pPr>
          </a:lstStyle>
          <a:p>
            <a:r>
              <a:rPr lang="en-US" dirty="0" smtClean="0"/>
              <a:t>Click icon to add table</a:t>
            </a:r>
            <a:endParaRPr lang="en-US" dirty="0"/>
          </a:p>
        </p:txBody>
      </p:sp>
      <p:sp>
        <p:nvSpPr>
          <p:cNvPr id="27" name="Table Placeholder 38"/>
          <p:cNvSpPr>
            <a:spLocks noGrp="1"/>
          </p:cNvSpPr>
          <p:nvPr>
            <p:ph type="tbl" sz="quarter" idx="28"/>
          </p:nvPr>
        </p:nvSpPr>
        <p:spPr>
          <a:xfrm>
            <a:off x="8334329" y="2448836"/>
            <a:ext cx="3541151" cy="1371600"/>
          </a:xfrm>
        </p:spPr>
        <p:txBody>
          <a:bodyPr/>
          <a:lstStyle>
            <a:lvl1pPr marL="0" indent="0">
              <a:buNone/>
              <a:defRPr/>
            </a:lvl1pPr>
          </a:lstStyle>
          <a:p>
            <a:r>
              <a:rPr lang="en-US" dirty="0" smtClean="0"/>
              <a:t>Click icon to add table</a:t>
            </a:r>
            <a:endParaRPr lang="en-US" dirty="0"/>
          </a:p>
        </p:txBody>
      </p:sp>
      <p:sp>
        <p:nvSpPr>
          <p:cNvPr id="28" name="Table Placeholder 38"/>
          <p:cNvSpPr>
            <a:spLocks noGrp="1"/>
          </p:cNvSpPr>
          <p:nvPr>
            <p:ph type="tbl" sz="quarter" idx="29"/>
          </p:nvPr>
        </p:nvSpPr>
        <p:spPr>
          <a:xfrm>
            <a:off x="8334327" y="3878265"/>
            <a:ext cx="3541151" cy="1188720"/>
          </a:xfrm>
        </p:spPr>
        <p:txBody>
          <a:bodyPr/>
          <a:lstStyle>
            <a:lvl1pPr marL="0" indent="0">
              <a:buNone/>
              <a:defRPr/>
            </a:lvl1pPr>
          </a:lstStyle>
          <a:p>
            <a:r>
              <a:rPr lang="en-US" dirty="0" smtClean="0"/>
              <a:t>Click icon to add table</a:t>
            </a:r>
            <a:endParaRPr lang="en-US" dirty="0"/>
          </a:p>
        </p:txBody>
      </p:sp>
      <p:sp>
        <p:nvSpPr>
          <p:cNvPr id="29" name="Table Placeholder 38"/>
          <p:cNvSpPr>
            <a:spLocks noGrp="1"/>
          </p:cNvSpPr>
          <p:nvPr>
            <p:ph type="tbl" sz="quarter" idx="30"/>
          </p:nvPr>
        </p:nvSpPr>
        <p:spPr>
          <a:xfrm>
            <a:off x="8334329" y="5100641"/>
            <a:ext cx="3541151" cy="1307313"/>
          </a:xfrm>
        </p:spPr>
        <p:txBody>
          <a:bodyPr/>
          <a:lstStyle>
            <a:lvl1pPr marL="0" indent="0">
              <a:buNone/>
              <a:defRPr/>
            </a:lvl1pPr>
          </a:lstStyle>
          <a:p>
            <a:r>
              <a:rPr lang="en-US" dirty="0" smtClean="0"/>
              <a:t>Click icon to add table</a:t>
            </a:r>
            <a:endParaRPr lang="en-US" dirty="0"/>
          </a:p>
        </p:txBody>
      </p:sp>
      <p:sp>
        <p:nvSpPr>
          <p:cNvPr id="30" name="Text Placeholder 3"/>
          <p:cNvSpPr>
            <a:spLocks noGrp="1"/>
          </p:cNvSpPr>
          <p:nvPr>
            <p:ph type="body" sz="quarter" idx="31"/>
          </p:nvPr>
        </p:nvSpPr>
        <p:spPr>
          <a:xfrm>
            <a:off x="8333319" y="882650"/>
            <a:ext cx="3541183" cy="387350"/>
          </a:xfrm>
        </p:spPr>
        <p:txBody>
          <a:bodyPr>
            <a:normAutofit/>
          </a:bodyPr>
          <a:lstStyle>
            <a:lvl1pPr marL="0" indent="0">
              <a:buNone/>
              <a:defRPr sz="1400">
                <a:solidFill>
                  <a:schemeClr val="accent1"/>
                </a:solidFill>
              </a:defRPr>
            </a:lvl1pPr>
          </a:lstStyle>
          <a:p>
            <a:pPr lvl="0"/>
            <a:r>
              <a:rPr lang="en-US" smtClean="0"/>
              <a:t>Click to edit Master text styles</a:t>
            </a:r>
          </a:p>
        </p:txBody>
      </p:sp>
      <p:sp>
        <p:nvSpPr>
          <p:cNvPr id="20" name="Text Placeholder 7"/>
          <p:cNvSpPr>
            <a:spLocks noGrp="1"/>
          </p:cNvSpPr>
          <p:nvPr>
            <p:ph type="body" sz="quarter" idx="18" hasCustomPrompt="1"/>
          </p:nvPr>
        </p:nvSpPr>
        <p:spPr>
          <a:xfrm>
            <a:off x="8334329" y="104776"/>
            <a:ext cx="3540369" cy="457200"/>
          </a:xfrm>
        </p:spPr>
        <p:txBody>
          <a:bodyPr anchor="ctr">
            <a:normAutofit/>
          </a:bodyPr>
          <a:lstStyle>
            <a:lvl1pPr marL="0" indent="0" algn="r">
              <a:buNone/>
              <a:defRPr sz="1400" b="0" i="0" cap="none" baseline="0">
                <a:solidFill>
                  <a:schemeClr val="accent1"/>
                </a:solidFill>
                <a:latin typeface="Arial" pitchFamily="34" charset="0"/>
              </a:defRPr>
            </a:lvl1pPr>
          </a:lstStyle>
          <a:p>
            <a:pPr lvl="0"/>
            <a:r>
              <a:rPr lang="en-US" dirty="0" smtClean="0"/>
              <a:t>Organization Name</a:t>
            </a:r>
            <a:endParaRPr lang="en-US" dirty="0"/>
          </a:p>
        </p:txBody>
      </p:sp>
      <p:sp>
        <p:nvSpPr>
          <p:cNvPr id="21" name="Text Placeholder 10"/>
          <p:cNvSpPr>
            <a:spLocks noGrp="1"/>
          </p:cNvSpPr>
          <p:nvPr>
            <p:ph type="body" sz="quarter" idx="35" hasCustomPrompt="1"/>
          </p:nvPr>
        </p:nvSpPr>
        <p:spPr>
          <a:xfrm>
            <a:off x="9072032" y="561975"/>
            <a:ext cx="2803445" cy="228600"/>
          </a:xfrm>
        </p:spPr>
        <p:txBody>
          <a:bodyPr>
            <a:normAutofit/>
          </a:bodyPr>
          <a:lstStyle>
            <a:lvl1pPr marL="0" indent="0" algn="r">
              <a:buNone/>
              <a:defRPr sz="900"/>
            </a:lvl1pPr>
          </a:lstStyle>
          <a:p>
            <a:pPr lvl="0"/>
            <a:r>
              <a:rPr lang="en-US" dirty="0" smtClean="0"/>
              <a:t>&lt;NAME&gt;</a:t>
            </a:r>
            <a:endParaRPr lang="en-US" dirty="0"/>
          </a:p>
        </p:txBody>
      </p:sp>
      <p:sp>
        <p:nvSpPr>
          <p:cNvPr id="22" name="Title 1"/>
          <p:cNvSpPr>
            <a:spLocks noGrp="1"/>
          </p:cNvSpPr>
          <p:nvPr>
            <p:ph type="title" hasCustomPrompt="1"/>
          </p:nvPr>
        </p:nvSpPr>
        <p:spPr>
          <a:xfrm>
            <a:off x="215708" y="130178"/>
            <a:ext cx="8118625" cy="479425"/>
          </a:xfrm>
        </p:spPr>
        <p:txBody>
          <a:bodyPr/>
          <a:lstStyle>
            <a:lvl1pPr>
              <a:defRPr cap="none" baseline="0"/>
            </a:lvl1pPr>
          </a:lstStyle>
          <a:p>
            <a:r>
              <a:rPr lang="en-US" dirty="0" smtClean="0"/>
              <a:t>Click To Edit Title</a:t>
            </a:r>
            <a:endParaRPr lang="en-US" dirty="0"/>
          </a:p>
        </p:txBody>
      </p:sp>
      <p:sp>
        <p:nvSpPr>
          <p:cNvPr id="33" name="Text Placeholder 9"/>
          <p:cNvSpPr>
            <a:spLocks noGrp="1"/>
          </p:cNvSpPr>
          <p:nvPr>
            <p:ph type="body" sz="quarter" idx="33" hasCustomPrompt="1"/>
          </p:nvPr>
        </p:nvSpPr>
        <p:spPr>
          <a:xfrm>
            <a:off x="328084" y="609602"/>
            <a:ext cx="7893701" cy="272415"/>
          </a:xfrm>
        </p:spPr>
        <p:txBody>
          <a:bodyPr>
            <a:noAutofit/>
          </a:bodyPr>
          <a:lstStyle>
            <a:lvl1pPr marL="0" indent="0" algn="l">
              <a:buNone/>
              <a:defRPr sz="1600" b="0" cap="none" baseline="0">
                <a:solidFill>
                  <a:schemeClr val="bg2"/>
                </a:solidFill>
              </a:defRPr>
            </a:lvl1pPr>
          </a:lstStyle>
          <a:p>
            <a:pPr lvl="0"/>
            <a:r>
              <a:rPr lang="en-US" dirty="0" smtClean="0"/>
              <a:t>Subtitle</a:t>
            </a:r>
            <a:endParaRPr lang="en-US" dirty="0"/>
          </a:p>
        </p:txBody>
      </p:sp>
    </p:spTree>
    <p:extLst>
      <p:ext uri="{BB962C8B-B14F-4D97-AF65-F5344CB8AC3E}">
        <p14:creationId xmlns:p14="http://schemas.microsoft.com/office/powerpoint/2010/main" val="2827726620"/>
      </p:ext>
    </p:extLst>
  </p:cSld>
  <p:clrMapOvr>
    <a:masterClrMapping/>
  </p:clrMapOvr>
  <p:transition>
    <p:wip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Text Placeholder 1"/>
          <p:cNvSpPr>
            <a:spLocks noGrp="1"/>
          </p:cNvSpPr>
          <p:nvPr>
            <p:ph idx="1" hasCustomPrompt="1"/>
          </p:nvPr>
        </p:nvSpPr>
        <p:spPr>
          <a:xfrm>
            <a:off x="328247" y="990602"/>
            <a:ext cx="11535508" cy="5371089"/>
          </a:xfrm>
          <a:prstGeom prst="rect">
            <a:avLst/>
          </a:prstGeom>
        </p:spPr>
        <p:txBody>
          <a:bodyPr vert="horz" lIns="91440" tIns="45720" rIns="91440" bIns="45720" rtlCol="0">
            <a:normAutofit/>
          </a:bodyPr>
          <a:lstStyle>
            <a:lvl1pPr>
              <a:defRPr sz="1400" b="0" baseline="0">
                <a:solidFill>
                  <a:schemeClr val="tx1"/>
                </a:solidFill>
              </a:defRPr>
            </a:lvl1pPr>
            <a:lvl2pPr>
              <a:defRPr sz="1400"/>
            </a:lvl2pPr>
            <a:lvl3pPr>
              <a:defRPr sz="1200" b="0"/>
            </a:lvl3pPr>
            <a:lvl4pPr>
              <a:defRPr sz="1200"/>
            </a:lvl4pPr>
            <a:lvl5pPr>
              <a:defRPr sz="1200"/>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4"/>
          <p:cNvSpPr>
            <a:spLocks noGrp="1" noChangeArrowheads="1"/>
          </p:cNvSpPr>
          <p:nvPr>
            <p:ph type="sldNum" sz="quarter" idx="4"/>
          </p:nvPr>
        </p:nvSpPr>
        <p:spPr>
          <a:xfrm>
            <a:off x="306885" y="6578600"/>
            <a:ext cx="543983" cy="158750"/>
          </a:xfrm>
          <a:prstGeom prst="rect">
            <a:avLst/>
          </a:prstGeom>
          <a:ln/>
        </p:spPr>
        <p:txBody>
          <a:bodyPr wrap="none" lIns="0" tIns="0" rIns="0" bIns="0" anchor="b" anchorCtr="0"/>
          <a:lstStyle>
            <a:lvl1pPr algn="r" eaLnBrk="0" hangingPunct="0">
              <a:defRPr sz="1000" b="0">
                <a:solidFill>
                  <a:schemeClr val="bg1">
                    <a:lumMod val="50000"/>
                  </a:schemeClr>
                </a:solidFill>
                <a:latin typeface="+mn-lt"/>
              </a:defRPr>
            </a:lvl1pPr>
          </a:lstStyle>
          <a:p>
            <a:fld id="{2FBFACF4-C470-4E7A-8361-5649AD573DB7}" type="slidenum">
              <a:rPr lang="en-US" smtClean="0">
                <a:solidFill>
                  <a:srgbClr val="FFFFFF">
                    <a:lumMod val="50000"/>
                  </a:srgbClr>
                </a:solidFill>
              </a:rPr>
              <a:pPr/>
              <a:t>‹#›</a:t>
            </a:fld>
            <a:endParaRPr lang="en-US" dirty="0">
              <a:solidFill>
                <a:srgbClr val="FFFFFF">
                  <a:lumMod val="50000"/>
                </a:srgbClr>
              </a:solidFill>
            </a:endParaRPr>
          </a:p>
        </p:txBody>
      </p:sp>
      <p:sp>
        <p:nvSpPr>
          <p:cNvPr id="13" name="Rectangle 12"/>
          <p:cNvSpPr/>
          <p:nvPr/>
        </p:nvSpPr>
        <p:spPr bwMode="auto">
          <a:xfrm>
            <a:off x="822178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5" name="Rectangle 14"/>
          <p:cNvSpPr/>
          <p:nvPr/>
        </p:nvSpPr>
        <p:spPr bwMode="auto">
          <a:xfrm>
            <a:off x="8334329" y="790575"/>
            <a:ext cx="3541151"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6" name="Rectangle 15"/>
          <p:cNvSpPr/>
          <p:nvPr/>
        </p:nvSpPr>
        <p:spPr bwMode="auto">
          <a:xfrm>
            <a:off x="21570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7" name="Rectangle 16"/>
          <p:cNvSpPr/>
          <p:nvPr/>
        </p:nvSpPr>
        <p:spPr bwMode="auto">
          <a:xfrm>
            <a:off x="328247" y="6243638"/>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1" name="Text Placeholder 7"/>
          <p:cNvSpPr>
            <a:spLocks noGrp="1"/>
          </p:cNvSpPr>
          <p:nvPr>
            <p:ph type="body" sz="quarter" idx="32" hasCustomPrompt="1"/>
          </p:nvPr>
        </p:nvSpPr>
        <p:spPr>
          <a:xfrm>
            <a:off x="8334329" y="565727"/>
            <a:ext cx="3540364" cy="228600"/>
          </a:xfrm>
        </p:spPr>
        <p:txBody>
          <a:bodyPr anchor="ctr">
            <a:normAutofit/>
          </a:bodyPr>
          <a:lstStyle>
            <a:lvl1pPr marL="0" indent="0" algn="r">
              <a:buNone/>
              <a:defRPr sz="900" cap="none" baseline="0">
                <a:solidFill>
                  <a:schemeClr val="bg2"/>
                </a:solidFill>
              </a:defRPr>
            </a:lvl1pPr>
          </a:lstStyle>
          <a:p>
            <a:pPr lvl="0"/>
            <a:r>
              <a:rPr lang="en-US" dirty="0" smtClean="0"/>
              <a:t> CIO Division</a:t>
            </a:r>
            <a:endParaRPr lang="en-US" dirty="0"/>
          </a:p>
        </p:txBody>
      </p:sp>
      <p:sp>
        <p:nvSpPr>
          <p:cNvPr id="19" name="Text Placeholder 9"/>
          <p:cNvSpPr>
            <a:spLocks noGrp="1"/>
          </p:cNvSpPr>
          <p:nvPr>
            <p:ph type="body" sz="quarter" idx="33" hasCustomPrompt="1"/>
          </p:nvPr>
        </p:nvSpPr>
        <p:spPr>
          <a:xfrm>
            <a:off x="328084" y="618659"/>
            <a:ext cx="7893701" cy="270803"/>
          </a:xfrm>
        </p:spPr>
        <p:txBody>
          <a:bodyPr>
            <a:noAutofit/>
          </a:bodyPr>
          <a:lstStyle>
            <a:lvl1pPr marL="0" indent="0" algn="l">
              <a:buNone/>
              <a:defRPr sz="1600" b="0" cap="none" baseline="0">
                <a:solidFill>
                  <a:schemeClr val="bg2"/>
                </a:solidFill>
              </a:defRPr>
            </a:lvl1pPr>
          </a:lstStyle>
          <a:p>
            <a:pPr lvl="0"/>
            <a:r>
              <a:rPr lang="en-US" dirty="0" smtClean="0"/>
              <a:t>Subtitle</a:t>
            </a:r>
            <a:endParaRPr lang="en-US" dirty="0"/>
          </a:p>
        </p:txBody>
      </p:sp>
      <p:sp>
        <p:nvSpPr>
          <p:cNvPr id="20" name="Text Placeholder 7"/>
          <p:cNvSpPr>
            <a:spLocks noGrp="1"/>
          </p:cNvSpPr>
          <p:nvPr>
            <p:ph type="body" sz="quarter" idx="18" hasCustomPrompt="1"/>
          </p:nvPr>
        </p:nvSpPr>
        <p:spPr>
          <a:xfrm>
            <a:off x="8334329" y="104776"/>
            <a:ext cx="3540369" cy="457200"/>
          </a:xfrm>
        </p:spPr>
        <p:txBody>
          <a:bodyPr anchor="ctr">
            <a:normAutofit/>
          </a:bodyPr>
          <a:lstStyle>
            <a:lvl1pPr marL="0" indent="0" algn="r">
              <a:buNone/>
              <a:defRPr sz="1400" b="0" i="0" cap="none" baseline="0">
                <a:solidFill>
                  <a:schemeClr val="accent1"/>
                </a:solidFill>
                <a:latin typeface="Arial" pitchFamily="34" charset="0"/>
              </a:defRPr>
            </a:lvl1pPr>
          </a:lstStyle>
          <a:p>
            <a:pPr lvl="0"/>
            <a:r>
              <a:rPr lang="en-US" dirty="0" smtClean="0"/>
              <a:t>Organization Name</a:t>
            </a:r>
            <a:endParaRPr lang="en-US" dirty="0"/>
          </a:p>
        </p:txBody>
      </p:sp>
      <p:sp>
        <p:nvSpPr>
          <p:cNvPr id="21" name="Title 1"/>
          <p:cNvSpPr>
            <a:spLocks noGrp="1"/>
          </p:cNvSpPr>
          <p:nvPr>
            <p:ph type="title" hasCustomPrompt="1"/>
          </p:nvPr>
        </p:nvSpPr>
        <p:spPr>
          <a:xfrm>
            <a:off x="215708" y="130178"/>
            <a:ext cx="8118625" cy="479425"/>
          </a:xfrm>
        </p:spPr>
        <p:txBody>
          <a:bodyPr/>
          <a:lstStyle>
            <a:lvl1pPr>
              <a:defRPr cap="none" baseline="0"/>
            </a:lvl1pPr>
          </a:lstStyle>
          <a:p>
            <a:r>
              <a:rPr lang="en-US" dirty="0" smtClean="0"/>
              <a:t>Click To Edit Title</a:t>
            </a:r>
            <a:endParaRPr lang="en-US" dirty="0"/>
          </a:p>
        </p:txBody>
      </p:sp>
    </p:spTree>
    <p:extLst>
      <p:ext uri="{BB962C8B-B14F-4D97-AF65-F5344CB8AC3E}">
        <p14:creationId xmlns:p14="http://schemas.microsoft.com/office/powerpoint/2010/main" val="3331248280"/>
      </p:ext>
    </p:extLst>
  </p:cSld>
  <p:clrMapOvr>
    <a:masterClrMapping/>
  </p:clrMapOvr>
  <p:transition>
    <p:wip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7" name="Rectangle 4"/>
          <p:cNvSpPr>
            <a:spLocks noGrp="1" noChangeArrowheads="1"/>
          </p:cNvSpPr>
          <p:nvPr>
            <p:ph type="sldNum" sz="quarter" idx="4"/>
          </p:nvPr>
        </p:nvSpPr>
        <p:spPr>
          <a:xfrm>
            <a:off x="328462" y="6578600"/>
            <a:ext cx="543983" cy="158750"/>
          </a:xfrm>
          <a:prstGeom prst="rect">
            <a:avLst/>
          </a:prstGeom>
          <a:ln/>
        </p:spPr>
        <p:txBody>
          <a:bodyPr wrap="none" lIns="0" tIns="0" rIns="0" bIns="0" anchor="b" anchorCtr="0"/>
          <a:lstStyle>
            <a:lvl1pPr algn="r" eaLnBrk="0" hangingPunct="0">
              <a:defRPr sz="1000" b="0">
                <a:solidFill>
                  <a:schemeClr val="bg1">
                    <a:lumMod val="50000"/>
                  </a:schemeClr>
                </a:solidFill>
                <a:latin typeface="+mn-lt"/>
              </a:defRPr>
            </a:lvl1pPr>
          </a:lstStyle>
          <a:p>
            <a:fld id="{2FBFACF4-C470-4E7A-8361-5649AD573DB7}" type="slidenum">
              <a:rPr lang="en-US" smtClean="0">
                <a:solidFill>
                  <a:srgbClr val="FFFFFF">
                    <a:lumMod val="50000"/>
                  </a:srgbClr>
                </a:solidFill>
              </a:rPr>
              <a:pPr/>
              <a:t>‹#›</a:t>
            </a:fld>
            <a:endParaRPr lang="en-US" dirty="0">
              <a:solidFill>
                <a:srgbClr val="FFFFFF">
                  <a:lumMod val="50000"/>
                </a:srgbClr>
              </a:solidFill>
            </a:endParaRPr>
          </a:p>
        </p:txBody>
      </p:sp>
      <p:sp>
        <p:nvSpPr>
          <p:cNvPr id="13" name="Rectangle 12"/>
          <p:cNvSpPr/>
          <p:nvPr/>
        </p:nvSpPr>
        <p:spPr bwMode="auto">
          <a:xfrm>
            <a:off x="328247" y="3448049"/>
            <a:ext cx="7893539"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27" name="Rectangle 26"/>
          <p:cNvSpPr/>
          <p:nvPr/>
        </p:nvSpPr>
        <p:spPr bwMode="auto">
          <a:xfrm>
            <a:off x="328247" y="3444874"/>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28" name="Rectangle 27"/>
          <p:cNvSpPr/>
          <p:nvPr/>
        </p:nvSpPr>
        <p:spPr bwMode="auto">
          <a:xfrm>
            <a:off x="822178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29" name="Rectangle 28"/>
          <p:cNvSpPr/>
          <p:nvPr/>
        </p:nvSpPr>
        <p:spPr bwMode="auto">
          <a:xfrm>
            <a:off x="328247" y="790575"/>
            <a:ext cx="7893539"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30" name="Rectangle 29"/>
          <p:cNvSpPr/>
          <p:nvPr/>
        </p:nvSpPr>
        <p:spPr bwMode="auto">
          <a:xfrm>
            <a:off x="8334329" y="790575"/>
            <a:ext cx="3541151"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31" name="Rectangle 30"/>
          <p:cNvSpPr/>
          <p:nvPr/>
        </p:nvSpPr>
        <p:spPr bwMode="auto">
          <a:xfrm>
            <a:off x="21570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32" name="Rectangle 31"/>
          <p:cNvSpPr/>
          <p:nvPr/>
        </p:nvSpPr>
        <p:spPr bwMode="auto">
          <a:xfrm>
            <a:off x="328247" y="6243638"/>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1" name="Table Placeholder 10"/>
          <p:cNvSpPr>
            <a:spLocks noGrp="1"/>
          </p:cNvSpPr>
          <p:nvPr>
            <p:ph type="tbl" sz="quarter" idx="19"/>
          </p:nvPr>
        </p:nvSpPr>
        <p:spPr>
          <a:xfrm>
            <a:off x="328247" y="882016"/>
            <a:ext cx="7893539" cy="2562859"/>
          </a:xfrm>
          <a:noFill/>
        </p:spPr>
        <p:txBody>
          <a:bodyPr/>
          <a:lstStyle>
            <a:lvl1pPr marL="0" indent="0">
              <a:buNone/>
              <a:defRPr/>
            </a:lvl1pPr>
          </a:lstStyle>
          <a:p>
            <a:r>
              <a:rPr lang="en-US" dirty="0" smtClean="0"/>
              <a:t>Click icon to add table</a:t>
            </a:r>
            <a:endParaRPr lang="en-US" dirty="0"/>
          </a:p>
        </p:txBody>
      </p:sp>
      <p:sp>
        <p:nvSpPr>
          <p:cNvPr id="33" name="Table Placeholder 32"/>
          <p:cNvSpPr>
            <a:spLocks noGrp="1"/>
          </p:cNvSpPr>
          <p:nvPr>
            <p:ph type="tbl" sz="quarter" idx="20"/>
          </p:nvPr>
        </p:nvSpPr>
        <p:spPr>
          <a:xfrm>
            <a:off x="328247" y="3673474"/>
            <a:ext cx="7893539" cy="2570164"/>
          </a:xfrm>
        </p:spPr>
        <p:txBody>
          <a:bodyPr/>
          <a:lstStyle>
            <a:lvl1pPr marL="0" indent="0">
              <a:buNone/>
              <a:defRPr/>
            </a:lvl1pPr>
          </a:lstStyle>
          <a:p>
            <a:r>
              <a:rPr lang="en-US" dirty="0" smtClean="0"/>
              <a:t>Click icon to add table</a:t>
            </a:r>
            <a:endParaRPr lang="en-US" dirty="0"/>
          </a:p>
        </p:txBody>
      </p:sp>
      <p:sp>
        <p:nvSpPr>
          <p:cNvPr id="38" name="Text Placeholder 33"/>
          <p:cNvSpPr>
            <a:spLocks noGrp="1"/>
          </p:cNvSpPr>
          <p:nvPr>
            <p:ph type="body" sz="quarter" idx="24" hasCustomPrompt="1"/>
          </p:nvPr>
        </p:nvSpPr>
        <p:spPr>
          <a:xfrm>
            <a:off x="328247" y="3444879"/>
            <a:ext cx="7893539" cy="228599"/>
          </a:xfrm>
        </p:spPr>
        <p:txBody>
          <a:bodyPr/>
          <a:lstStyle>
            <a:lvl1pPr marL="0" indent="0">
              <a:buNone/>
              <a:defRPr sz="800" cap="none" baseline="0">
                <a:solidFill>
                  <a:schemeClr val="bg1"/>
                </a:solidFill>
              </a:defRPr>
            </a:lvl1pPr>
          </a:lstStyle>
          <a:p>
            <a:pPr lvl="0"/>
            <a:r>
              <a:rPr lang="en-US" dirty="0" smtClean="0"/>
              <a:t>Click to Insert Text</a:t>
            </a:r>
            <a:endParaRPr lang="en-US" dirty="0"/>
          </a:p>
        </p:txBody>
      </p:sp>
      <p:sp>
        <p:nvSpPr>
          <p:cNvPr id="20" name="Table Placeholder 38"/>
          <p:cNvSpPr>
            <a:spLocks noGrp="1"/>
          </p:cNvSpPr>
          <p:nvPr>
            <p:ph type="tbl" sz="quarter" idx="27"/>
          </p:nvPr>
        </p:nvSpPr>
        <p:spPr>
          <a:xfrm>
            <a:off x="8334329" y="1284797"/>
            <a:ext cx="3541151" cy="1097280"/>
          </a:xfrm>
        </p:spPr>
        <p:txBody>
          <a:bodyPr/>
          <a:lstStyle>
            <a:lvl1pPr marL="0" indent="0">
              <a:buNone/>
              <a:defRPr/>
            </a:lvl1pPr>
          </a:lstStyle>
          <a:p>
            <a:r>
              <a:rPr lang="en-US" dirty="0" smtClean="0"/>
              <a:t>Click icon to add table</a:t>
            </a:r>
            <a:endParaRPr lang="en-US" dirty="0"/>
          </a:p>
        </p:txBody>
      </p:sp>
      <p:sp>
        <p:nvSpPr>
          <p:cNvPr id="21" name="Table Placeholder 38"/>
          <p:cNvSpPr>
            <a:spLocks noGrp="1"/>
          </p:cNvSpPr>
          <p:nvPr>
            <p:ph type="tbl" sz="quarter" idx="28"/>
          </p:nvPr>
        </p:nvSpPr>
        <p:spPr>
          <a:xfrm>
            <a:off x="8334329" y="2448836"/>
            <a:ext cx="3541151" cy="1371600"/>
          </a:xfrm>
        </p:spPr>
        <p:txBody>
          <a:bodyPr/>
          <a:lstStyle>
            <a:lvl1pPr marL="0" indent="0">
              <a:buNone/>
              <a:defRPr/>
            </a:lvl1pPr>
          </a:lstStyle>
          <a:p>
            <a:r>
              <a:rPr lang="en-US" dirty="0" smtClean="0"/>
              <a:t>Click icon to add table</a:t>
            </a:r>
            <a:endParaRPr lang="en-US" dirty="0"/>
          </a:p>
        </p:txBody>
      </p:sp>
      <p:sp>
        <p:nvSpPr>
          <p:cNvPr id="22" name="Table Placeholder 38"/>
          <p:cNvSpPr>
            <a:spLocks noGrp="1"/>
          </p:cNvSpPr>
          <p:nvPr>
            <p:ph type="tbl" sz="quarter" idx="29"/>
          </p:nvPr>
        </p:nvSpPr>
        <p:spPr>
          <a:xfrm>
            <a:off x="8334327" y="3878265"/>
            <a:ext cx="3541151" cy="1188720"/>
          </a:xfrm>
        </p:spPr>
        <p:txBody>
          <a:bodyPr/>
          <a:lstStyle>
            <a:lvl1pPr marL="0" indent="0">
              <a:buNone/>
              <a:defRPr/>
            </a:lvl1pPr>
          </a:lstStyle>
          <a:p>
            <a:r>
              <a:rPr lang="en-US" dirty="0" smtClean="0"/>
              <a:t>Click icon to add table</a:t>
            </a:r>
            <a:endParaRPr lang="en-US" dirty="0"/>
          </a:p>
        </p:txBody>
      </p:sp>
      <p:sp>
        <p:nvSpPr>
          <p:cNvPr id="23" name="Table Placeholder 38"/>
          <p:cNvSpPr>
            <a:spLocks noGrp="1"/>
          </p:cNvSpPr>
          <p:nvPr>
            <p:ph type="tbl" sz="quarter" idx="30"/>
          </p:nvPr>
        </p:nvSpPr>
        <p:spPr>
          <a:xfrm>
            <a:off x="8334329" y="5100641"/>
            <a:ext cx="3541151" cy="1307313"/>
          </a:xfrm>
        </p:spPr>
        <p:txBody>
          <a:bodyPr/>
          <a:lstStyle>
            <a:lvl1pPr marL="0" indent="0">
              <a:buNone/>
              <a:defRPr/>
            </a:lvl1pPr>
          </a:lstStyle>
          <a:p>
            <a:r>
              <a:rPr lang="en-US" dirty="0" smtClean="0"/>
              <a:t>Click icon to add table</a:t>
            </a:r>
            <a:endParaRPr lang="en-US" dirty="0"/>
          </a:p>
        </p:txBody>
      </p:sp>
      <p:sp>
        <p:nvSpPr>
          <p:cNvPr id="24" name="Text Placeholder 3"/>
          <p:cNvSpPr>
            <a:spLocks noGrp="1"/>
          </p:cNvSpPr>
          <p:nvPr>
            <p:ph type="body" sz="quarter" idx="31"/>
          </p:nvPr>
        </p:nvSpPr>
        <p:spPr>
          <a:xfrm>
            <a:off x="8333319" y="882650"/>
            <a:ext cx="3541183" cy="387350"/>
          </a:xfrm>
        </p:spPr>
        <p:txBody>
          <a:bodyPr>
            <a:normAutofit/>
          </a:bodyPr>
          <a:lstStyle>
            <a:lvl1pPr marL="0" indent="0">
              <a:buNone/>
              <a:defRPr sz="1400">
                <a:solidFill>
                  <a:schemeClr val="accent1"/>
                </a:solidFill>
              </a:defRPr>
            </a:lvl1pPr>
          </a:lstStyle>
          <a:p>
            <a:pPr lvl="0"/>
            <a:r>
              <a:rPr lang="en-US" smtClean="0"/>
              <a:t>Click to edit Master text styles</a:t>
            </a:r>
          </a:p>
        </p:txBody>
      </p:sp>
      <p:sp>
        <p:nvSpPr>
          <p:cNvPr id="25" name="Text Placeholder 33"/>
          <p:cNvSpPr>
            <a:spLocks noGrp="1"/>
          </p:cNvSpPr>
          <p:nvPr>
            <p:ph type="body" sz="quarter" idx="32" hasCustomPrompt="1"/>
          </p:nvPr>
        </p:nvSpPr>
        <p:spPr>
          <a:xfrm>
            <a:off x="328247" y="6243643"/>
            <a:ext cx="7893539" cy="228599"/>
          </a:xfrm>
          <a:solidFill>
            <a:schemeClr val="accent2"/>
          </a:solidFill>
        </p:spPr>
        <p:txBody>
          <a:bodyPr/>
          <a:lstStyle>
            <a:lvl1pPr marL="0" indent="0">
              <a:buNone/>
              <a:defRPr sz="800" cap="none" baseline="0">
                <a:solidFill>
                  <a:schemeClr val="bg1"/>
                </a:solidFill>
              </a:defRPr>
            </a:lvl1pPr>
          </a:lstStyle>
          <a:p>
            <a:pPr lvl="0"/>
            <a:r>
              <a:rPr lang="en-US" dirty="0" smtClean="0"/>
              <a:t>Click to Insert Text</a:t>
            </a:r>
            <a:endParaRPr lang="en-US" dirty="0"/>
          </a:p>
        </p:txBody>
      </p:sp>
      <p:sp>
        <p:nvSpPr>
          <p:cNvPr id="35" name="Text Placeholder 7"/>
          <p:cNvSpPr>
            <a:spLocks noGrp="1"/>
          </p:cNvSpPr>
          <p:nvPr>
            <p:ph type="body" sz="quarter" idx="18" hasCustomPrompt="1"/>
          </p:nvPr>
        </p:nvSpPr>
        <p:spPr>
          <a:xfrm>
            <a:off x="8334329" y="104776"/>
            <a:ext cx="3540369" cy="457200"/>
          </a:xfrm>
        </p:spPr>
        <p:txBody>
          <a:bodyPr anchor="ctr">
            <a:normAutofit/>
          </a:bodyPr>
          <a:lstStyle>
            <a:lvl1pPr marL="0" indent="0" algn="r">
              <a:buNone/>
              <a:defRPr sz="1400" b="0" i="0" cap="none" baseline="0">
                <a:solidFill>
                  <a:schemeClr val="accent1"/>
                </a:solidFill>
                <a:latin typeface="Arial" pitchFamily="34" charset="0"/>
              </a:defRPr>
            </a:lvl1pPr>
          </a:lstStyle>
          <a:p>
            <a:pPr lvl="0"/>
            <a:r>
              <a:rPr lang="en-US" dirty="0" smtClean="0"/>
              <a:t>Organization Name</a:t>
            </a:r>
            <a:endParaRPr lang="en-US" dirty="0"/>
          </a:p>
        </p:txBody>
      </p:sp>
      <p:sp>
        <p:nvSpPr>
          <p:cNvPr id="36" name="Text Placeholder 10"/>
          <p:cNvSpPr>
            <a:spLocks noGrp="1"/>
          </p:cNvSpPr>
          <p:nvPr>
            <p:ph type="body" sz="quarter" idx="35" hasCustomPrompt="1"/>
          </p:nvPr>
        </p:nvSpPr>
        <p:spPr>
          <a:xfrm>
            <a:off x="9072032" y="561975"/>
            <a:ext cx="2803445" cy="228600"/>
          </a:xfrm>
        </p:spPr>
        <p:txBody>
          <a:bodyPr>
            <a:normAutofit/>
          </a:bodyPr>
          <a:lstStyle>
            <a:lvl1pPr marL="0" indent="0" algn="r">
              <a:buNone/>
              <a:defRPr sz="900"/>
            </a:lvl1pPr>
          </a:lstStyle>
          <a:p>
            <a:pPr lvl="0"/>
            <a:r>
              <a:rPr lang="en-US" dirty="0" smtClean="0"/>
              <a:t>&lt;NAME&gt;</a:t>
            </a:r>
            <a:endParaRPr lang="en-US" dirty="0"/>
          </a:p>
        </p:txBody>
      </p:sp>
      <p:sp>
        <p:nvSpPr>
          <p:cNvPr id="37" name="Title 1"/>
          <p:cNvSpPr>
            <a:spLocks noGrp="1"/>
          </p:cNvSpPr>
          <p:nvPr>
            <p:ph type="title" hasCustomPrompt="1"/>
          </p:nvPr>
        </p:nvSpPr>
        <p:spPr>
          <a:xfrm>
            <a:off x="215708" y="130175"/>
            <a:ext cx="8118625" cy="660400"/>
          </a:xfrm>
        </p:spPr>
        <p:txBody>
          <a:bodyPr/>
          <a:lstStyle>
            <a:lvl1pPr>
              <a:defRPr cap="none" baseline="0"/>
            </a:lvl1pPr>
          </a:lstStyle>
          <a:p>
            <a:r>
              <a:rPr lang="en-US" dirty="0" smtClean="0"/>
              <a:t>Click To Edit Title</a:t>
            </a:r>
            <a:endParaRPr lang="en-US" dirty="0"/>
          </a:p>
        </p:txBody>
      </p:sp>
    </p:spTree>
    <p:extLst>
      <p:ext uri="{BB962C8B-B14F-4D97-AF65-F5344CB8AC3E}">
        <p14:creationId xmlns:p14="http://schemas.microsoft.com/office/powerpoint/2010/main" val="207287737"/>
      </p:ext>
    </p:extLst>
  </p:cSld>
  <p:clrMapOvr>
    <a:masterClrMapping/>
  </p:clrMapOvr>
  <p:transition>
    <p:wip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1 Content 2 Chart_or_Tab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28247" y="990602"/>
            <a:ext cx="7893539" cy="5253039"/>
          </a:xfrm>
          <a:prstGeom prst="rect">
            <a:avLst/>
          </a:prstGeom>
        </p:spPr>
        <p:txBody>
          <a:bodyPr/>
          <a:lstStyle>
            <a:lvl1pPr>
              <a:lnSpc>
                <a:spcPct val="100000"/>
              </a:lnSpc>
              <a:defRPr sz="1400" baseline="0">
                <a:solidFill>
                  <a:schemeClr val="accent1"/>
                </a:solidFill>
              </a:defRPr>
            </a:lvl1pPr>
            <a:lvl2pPr>
              <a:lnSpc>
                <a:spcPct val="100000"/>
              </a:lnSpc>
              <a:buClrTx/>
              <a:defRPr sz="1400"/>
            </a:lvl2pPr>
            <a:lvl3pPr>
              <a:lnSpc>
                <a:spcPct val="100000"/>
              </a:lnSpc>
              <a:buClrTx/>
              <a:defRPr sz="1200"/>
            </a:lvl3pPr>
            <a:lvl4pPr>
              <a:lnSpc>
                <a:spcPct val="100000"/>
              </a:lnSpc>
              <a:buClrTx/>
              <a:defRPr sz="1200"/>
            </a:lvl4pPr>
            <a:lvl5pPr>
              <a:lnSpc>
                <a:spcPct val="100000"/>
              </a:lnSpc>
              <a:buClrTx/>
              <a:defRPr sz="1200"/>
            </a:lvl5pPr>
            <a:lvl6pPr>
              <a:defRPr sz="1800"/>
            </a:lvl6pPr>
            <a:lvl7pPr>
              <a:defRPr sz="1800"/>
            </a:lvl7pPr>
            <a:lvl8pPr>
              <a:defRPr sz="1800"/>
            </a:lvl8pPr>
            <a:lvl9pPr>
              <a:defRPr sz="1800"/>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sldNum" sz="quarter" idx="4"/>
          </p:nvPr>
        </p:nvSpPr>
        <p:spPr>
          <a:xfrm>
            <a:off x="317673" y="6578600"/>
            <a:ext cx="543983" cy="158750"/>
          </a:xfrm>
          <a:prstGeom prst="rect">
            <a:avLst/>
          </a:prstGeom>
          <a:ln/>
        </p:spPr>
        <p:txBody>
          <a:bodyPr wrap="none" lIns="0" tIns="0" rIns="0" bIns="0" anchor="b" anchorCtr="0"/>
          <a:lstStyle>
            <a:lvl1pPr algn="r" eaLnBrk="0" hangingPunct="0">
              <a:defRPr sz="1000" b="0">
                <a:solidFill>
                  <a:schemeClr val="bg1">
                    <a:lumMod val="50000"/>
                  </a:schemeClr>
                </a:solidFill>
                <a:latin typeface="+mn-lt"/>
              </a:defRPr>
            </a:lvl1pPr>
          </a:lstStyle>
          <a:p>
            <a:fld id="{2FBFACF4-C470-4E7A-8361-5649AD573DB7}" type="slidenum">
              <a:rPr lang="en-US" smtClean="0">
                <a:solidFill>
                  <a:srgbClr val="FFFFFF">
                    <a:lumMod val="50000"/>
                  </a:srgbClr>
                </a:solidFill>
              </a:rPr>
              <a:pPr/>
              <a:t>‹#›</a:t>
            </a:fld>
            <a:endParaRPr lang="en-US" dirty="0">
              <a:solidFill>
                <a:srgbClr val="FFFFFF">
                  <a:lumMod val="50000"/>
                </a:srgbClr>
              </a:solidFill>
            </a:endParaRPr>
          </a:p>
        </p:txBody>
      </p:sp>
      <p:sp>
        <p:nvSpPr>
          <p:cNvPr id="15" name="Rectangle 14"/>
          <p:cNvSpPr/>
          <p:nvPr/>
        </p:nvSpPr>
        <p:spPr bwMode="auto">
          <a:xfrm>
            <a:off x="822178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7" name="Rectangle 16"/>
          <p:cNvSpPr/>
          <p:nvPr/>
        </p:nvSpPr>
        <p:spPr bwMode="auto">
          <a:xfrm>
            <a:off x="8334329" y="790575"/>
            <a:ext cx="3541151"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8" name="Rectangle 17"/>
          <p:cNvSpPr/>
          <p:nvPr/>
        </p:nvSpPr>
        <p:spPr bwMode="auto">
          <a:xfrm>
            <a:off x="21570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9" name="Rectangle 18"/>
          <p:cNvSpPr/>
          <p:nvPr/>
        </p:nvSpPr>
        <p:spPr bwMode="auto">
          <a:xfrm>
            <a:off x="328247" y="6243638"/>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23" name="Text Placeholder 33"/>
          <p:cNvSpPr>
            <a:spLocks noGrp="1"/>
          </p:cNvSpPr>
          <p:nvPr>
            <p:ph type="body" sz="quarter" idx="25" hasCustomPrompt="1"/>
          </p:nvPr>
        </p:nvSpPr>
        <p:spPr>
          <a:xfrm>
            <a:off x="328247" y="6243638"/>
            <a:ext cx="7893539" cy="228600"/>
          </a:xfrm>
        </p:spPr>
        <p:txBody>
          <a:bodyPr/>
          <a:lstStyle>
            <a:lvl1pPr>
              <a:defRPr sz="800" cap="none" baseline="0">
                <a:solidFill>
                  <a:schemeClr val="bg2"/>
                </a:solidFill>
              </a:defRPr>
            </a:lvl1pPr>
          </a:lstStyle>
          <a:p>
            <a:pPr lvl="0"/>
            <a:r>
              <a:rPr lang="en-US" dirty="0" smtClean="0"/>
              <a:t>Click to Insert Text</a:t>
            </a:r>
            <a:endParaRPr lang="en-US" dirty="0"/>
          </a:p>
        </p:txBody>
      </p:sp>
      <p:sp>
        <p:nvSpPr>
          <p:cNvPr id="26" name="Table Placeholder 38"/>
          <p:cNvSpPr>
            <a:spLocks noGrp="1"/>
          </p:cNvSpPr>
          <p:nvPr>
            <p:ph type="tbl" sz="quarter" idx="27"/>
          </p:nvPr>
        </p:nvSpPr>
        <p:spPr>
          <a:xfrm>
            <a:off x="8334329" y="1284797"/>
            <a:ext cx="3541151" cy="1097280"/>
          </a:xfrm>
        </p:spPr>
        <p:txBody>
          <a:bodyPr/>
          <a:lstStyle>
            <a:lvl1pPr marL="0" indent="0">
              <a:buNone/>
              <a:defRPr/>
            </a:lvl1pPr>
          </a:lstStyle>
          <a:p>
            <a:r>
              <a:rPr lang="en-US" dirty="0" smtClean="0"/>
              <a:t>Click icon to add table</a:t>
            </a:r>
            <a:endParaRPr lang="en-US" dirty="0"/>
          </a:p>
        </p:txBody>
      </p:sp>
      <p:sp>
        <p:nvSpPr>
          <p:cNvPr id="27" name="Table Placeholder 38"/>
          <p:cNvSpPr>
            <a:spLocks noGrp="1"/>
          </p:cNvSpPr>
          <p:nvPr>
            <p:ph type="tbl" sz="quarter" idx="28"/>
          </p:nvPr>
        </p:nvSpPr>
        <p:spPr>
          <a:xfrm>
            <a:off x="8334329" y="2448836"/>
            <a:ext cx="3541151" cy="1371600"/>
          </a:xfrm>
        </p:spPr>
        <p:txBody>
          <a:bodyPr/>
          <a:lstStyle>
            <a:lvl1pPr marL="0" indent="0">
              <a:buNone/>
              <a:defRPr/>
            </a:lvl1pPr>
          </a:lstStyle>
          <a:p>
            <a:r>
              <a:rPr lang="en-US" dirty="0" smtClean="0"/>
              <a:t>Click icon to add table</a:t>
            </a:r>
            <a:endParaRPr lang="en-US" dirty="0"/>
          </a:p>
        </p:txBody>
      </p:sp>
      <p:sp>
        <p:nvSpPr>
          <p:cNvPr id="28" name="Table Placeholder 38"/>
          <p:cNvSpPr>
            <a:spLocks noGrp="1"/>
          </p:cNvSpPr>
          <p:nvPr>
            <p:ph type="tbl" sz="quarter" idx="29"/>
          </p:nvPr>
        </p:nvSpPr>
        <p:spPr>
          <a:xfrm>
            <a:off x="8334327" y="3878265"/>
            <a:ext cx="3541151" cy="1188720"/>
          </a:xfrm>
        </p:spPr>
        <p:txBody>
          <a:bodyPr/>
          <a:lstStyle>
            <a:lvl1pPr marL="0" indent="0">
              <a:buNone/>
              <a:defRPr/>
            </a:lvl1pPr>
          </a:lstStyle>
          <a:p>
            <a:r>
              <a:rPr lang="en-US" dirty="0" smtClean="0"/>
              <a:t>Click icon to add table</a:t>
            </a:r>
            <a:endParaRPr lang="en-US" dirty="0"/>
          </a:p>
        </p:txBody>
      </p:sp>
      <p:sp>
        <p:nvSpPr>
          <p:cNvPr id="29" name="Table Placeholder 38"/>
          <p:cNvSpPr>
            <a:spLocks noGrp="1"/>
          </p:cNvSpPr>
          <p:nvPr>
            <p:ph type="tbl" sz="quarter" idx="30"/>
          </p:nvPr>
        </p:nvSpPr>
        <p:spPr>
          <a:xfrm>
            <a:off x="8334329" y="5100641"/>
            <a:ext cx="3541151" cy="1307313"/>
          </a:xfrm>
        </p:spPr>
        <p:txBody>
          <a:bodyPr/>
          <a:lstStyle>
            <a:lvl1pPr marL="0" indent="0">
              <a:buNone/>
              <a:defRPr/>
            </a:lvl1pPr>
          </a:lstStyle>
          <a:p>
            <a:r>
              <a:rPr lang="en-US" dirty="0" smtClean="0"/>
              <a:t>Click icon to add table</a:t>
            </a:r>
            <a:endParaRPr lang="en-US" dirty="0"/>
          </a:p>
        </p:txBody>
      </p:sp>
      <p:sp>
        <p:nvSpPr>
          <p:cNvPr id="30" name="Text Placeholder 3"/>
          <p:cNvSpPr>
            <a:spLocks noGrp="1"/>
          </p:cNvSpPr>
          <p:nvPr>
            <p:ph type="body" sz="quarter" idx="31"/>
          </p:nvPr>
        </p:nvSpPr>
        <p:spPr>
          <a:xfrm>
            <a:off x="8333319" y="882650"/>
            <a:ext cx="3541183" cy="387350"/>
          </a:xfrm>
        </p:spPr>
        <p:txBody>
          <a:bodyPr>
            <a:normAutofit/>
          </a:bodyPr>
          <a:lstStyle>
            <a:lvl1pPr marL="0" indent="0">
              <a:buNone/>
              <a:defRPr sz="1400">
                <a:solidFill>
                  <a:schemeClr val="accent1"/>
                </a:solidFill>
              </a:defRPr>
            </a:lvl1pPr>
          </a:lstStyle>
          <a:p>
            <a:pPr lvl="0"/>
            <a:r>
              <a:rPr lang="en-US" smtClean="0"/>
              <a:t>Click to edit Master text styles</a:t>
            </a:r>
          </a:p>
        </p:txBody>
      </p:sp>
      <p:sp>
        <p:nvSpPr>
          <p:cNvPr id="20" name="Text Placeholder 7"/>
          <p:cNvSpPr>
            <a:spLocks noGrp="1"/>
          </p:cNvSpPr>
          <p:nvPr>
            <p:ph type="body" sz="quarter" idx="18" hasCustomPrompt="1"/>
          </p:nvPr>
        </p:nvSpPr>
        <p:spPr>
          <a:xfrm>
            <a:off x="8334329" y="104776"/>
            <a:ext cx="3540369" cy="457200"/>
          </a:xfrm>
        </p:spPr>
        <p:txBody>
          <a:bodyPr anchor="ctr">
            <a:normAutofit/>
          </a:bodyPr>
          <a:lstStyle>
            <a:lvl1pPr marL="0" indent="0" algn="r">
              <a:buNone/>
              <a:defRPr sz="1400" b="0" i="0" cap="none" baseline="0">
                <a:solidFill>
                  <a:schemeClr val="accent1"/>
                </a:solidFill>
                <a:latin typeface="Arial" pitchFamily="34" charset="0"/>
              </a:defRPr>
            </a:lvl1pPr>
          </a:lstStyle>
          <a:p>
            <a:pPr lvl="0"/>
            <a:r>
              <a:rPr lang="en-US" dirty="0" smtClean="0"/>
              <a:t>Organization Name</a:t>
            </a:r>
            <a:endParaRPr lang="en-US" dirty="0"/>
          </a:p>
        </p:txBody>
      </p:sp>
      <p:sp>
        <p:nvSpPr>
          <p:cNvPr id="21" name="Text Placeholder 10"/>
          <p:cNvSpPr>
            <a:spLocks noGrp="1"/>
          </p:cNvSpPr>
          <p:nvPr>
            <p:ph type="body" sz="quarter" idx="35" hasCustomPrompt="1"/>
          </p:nvPr>
        </p:nvSpPr>
        <p:spPr>
          <a:xfrm>
            <a:off x="9072032" y="561975"/>
            <a:ext cx="2803445" cy="228600"/>
          </a:xfrm>
        </p:spPr>
        <p:txBody>
          <a:bodyPr>
            <a:normAutofit/>
          </a:bodyPr>
          <a:lstStyle>
            <a:lvl1pPr marL="0" indent="0" algn="r">
              <a:buNone/>
              <a:defRPr sz="900"/>
            </a:lvl1pPr>
          </a:lstStyle>
          <a:p>
            <a:pPr lvl="0"/>
            <a:r>
              <a:rPr lang="en-US" dirty="0" smtClean="0"/>
              <a:t>&lt;NAME&gt;</a:t>
            </a:r>
            <a:endParaRPr lang="en-US" dirty="0"/>
          </a:p>
        </p:txBody>
      </p:sp>
      <p:sp>
        <p:nvSpPr>
          <p:cNvPr id="22" name="Title 1"/>
          <p:cNvSpPr>
            <a:spLocks noGrp="1"/>
          </p:cNvSpPr>
          <p:nvPr>
            <p:ph type="title" hasCustomPrompt="1"/>
          </p:nvPr>
        </p:nvSpPr>
        <p:spPr>
          <a:xfrm>
            <a:off x="215708" y="130178"/>
            <a:ext cx="8118625" cy="479425"/>
          </a:xfrm>
        </p:spPr>
        <p:txBody>
          <a:bodyPr/>
          <a:lstStyle>
            <a:lvl1pPr>
              <a:defRPr cap="none" baseline="0"/>
            </a:lvl1pPr>
          </a:lstStyle>
          <a:p>
            <a:r>
              <a:rPr lang="en-US" dirty="0" smtClean="0"/>
              <a:t>Click To Edit Title</a:t>
            </a:r>
            <a:endParaRPr lang="en-US" dirty="0"/>
          </a:p>
        </p:txBody>
      </p:sp>
      <p:sp>
        <p:nvSpPr>
          <p:cNvPr id="33" name="Text Placeholder 9"/>
          <p:cNvSpPr>
            <a:spLocks noGrp="1"/>
          </p:cNvSpPr>
          <p:nvPr>
            <p:ph type="body" sz="quarter" idx="33" hasCustomPrompt="1"/>
          </p:nvPr>
        </p:nvSpPr>
        <p:spPr>
          <a:xfrm>
            <a:off x="328084" y="609602"/>
            <a:ext cx="7893701" cy="272415"/>
          </a:xfrm>
        </p:spPr>
        <p:txBody>
          <a:bodyPr>
            <a:noAutofit/>
          </a:bodyPr>
          <a:lstStyle>
            <a:lvl1pPr marL="0" indent="0" algn="l">
              <a:buNone/>
              <a:defRPr sz="1600" b="0" cap="none" baseline="0">
                <a:solidFill>
                  <a:schemeClr val="bg2"/>
                </a:solidFill>
              </a:defRPr>
            </a:lvl1pPr>
          </a:lstStyle>
          <a:p>
            <a:pPr lvl="0"/>
            <a:r>
              <a:rPr lang="en-US" dirty="0" smtClean="0"/>
              <a:t>Subtitle</a:t>
            </a:r>
            <a:endParaRPr lang="en-US" dirty="0"/>
          </a:p>
        </p:txBody>
      </p:sp>
    </p:spTree>
    <p:extLst>
      <p:ext uri="{BB962C8B-B14F-4D97-AF65-F5344CB8AC3E}">
        <p14:creationId xmlns:p14="http://schemas.microsoft.com/office/powerpoint/2010/main" val="572531722"/>
      </p:ext>
    </p:extLst>
  </p:cSld>
  <p:clrMapOvr>
    <a:masterClrMapping/>
  </p:clrMapOvr>
  <p:transition>
    <p:wip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5" name="Text Placeholder 1"/>
          <p:cNvSpPr>
            <a:spLocks noGrp="1"/>
          </p:cNvSpPr>
          <p:nvPr>
            <p:ph idx="1" hasCustomPrompt="1"/>
          </p:nvPr>
        </p:nvSpPr>
        <p:spPr>
          <a:xfrm>
            <a:off x="328247" y="990602"/>
            <a:ext cx="11535508" cy="5371089"/>
          </a:xfrm>
          <a:prstGeom prst="rect">
            <a:avLst/>
          </a:prstGeom>
        </p:spPr>
        <p:txBody>
          <a:bodyPr vert="horz" lIns="91440" tIns="45720" rIns="91440" bIns="45720" rtlCol="0">
            <a:normAutofit/>
          </a:bodyPr>
          <a:lstStyle>
            <a:lvl1pPr>
              <a:defRPr sz="1400" b="0" baseline="0">
                <a:solidFill>
                  <a:schemeClr val="tx1"/>
                </a:solidFill>
              </a:defRPr>
            </a:lvl1pPr>
            <a:lvl2pPr>
              <a:defRPr sz="1400"/>
            </a:lvl2pPr>
            <a:lvl3pPr>
              <a:defRPr sz="1200" b="0"/>
            </a:lvl3pPr>
            <a:lvl4pPr>
              <a:defRPr sz="1200"/>
            </a:lvl4pPr>
            <a:lvl5pPr>
              <a:defRPr sz="1200"/>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4"/>
          <p:cNvSpPr>
            <a:spLocks noGrp="1" noChangeArrowheads="1"/>
          </p:cNvSpPr>
          <p:nvPr>
            <p:ph type="sldNum" sz="quarter" idx="4"/>
          </p:nvPr>
        </p:nvSpPr>
        <p:spPr>
          <a:xfrm>
            <a:off x="306885" y="6578600"/>
            <a:ext cx="543983" cy="158750"/>
          </a:xfrm>
          <a:prstGeom prst="rect">
            <a:avLst/>
          </a:prstGeom>
          <a:ln/>
        </p:spPr>
        <p:txBody>
          <a:bodyPr wrap="none" lIns="0" tIns="0" rIns="0" bIns="0" anchor="b" anchorCtr="0"/>
          <a:lstStyle>
            <a:lvl1pPr algn="r" eaLnBrk="0" hangingPunct="0">
              <a:defRPr sz="1000" b="0">
                <a:solidFill>
                  <a:schemeClr val="bg1">
                    <a:lumMod val="50000"/>
                  </a:schemeClr>
                </a:solidFill>
                <a:latin typeface="+mn-lt"/>
              </a:defRPr>
            </a:lvl1pPr>
          </a:lstStyle>
          <a:p>
            <a:fld id="{2FBFACF4-C470-4E7A-8361-5649AD573DB7}" type="slidenum">
              <a:rPr lang="en-US" smtClean="0">
                <a:solidFill>
                  <a:srgbClr val="FFFFFF">
                    <a:lumMod val="50000"/>
                  </a:srgbClr>
                </a:solidFill>
              </a:rPr>
              <a:pPr/>
              <a:t>‹#›</a:t>
            </a:fld>
            <a:endParaRPr lang="en-US" dirty="0">
              <a:solidFill>
                <a:srgbClr val="FFFFFF">
                  <a:lumMod val="50000"/>
                </a:srgbClr>
              </a:solidFill>
            </a:endParaRPr>
          </a:p>
        </p:txBody>
      </p:sp>
      <p:sp>
        <p:nvSpPr>
          <p:cNvPr id="13" name="Rectangle 12"/>
          <p:cNvSpPr/>
          <p:nvPr/>
        </p:nvSpPr>
        <p:spPr bwMode="auto">
          <a:xfrm>
            <a:off x="822178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5" name="Rectangle 14"/>
          <p:cNvSpPr/>
          <p:nvPr/>
        </p:nvSpPr>
        <p:spPr bwMode="auto">
          <a:xfrm>
            <a:off x="8334329" y="790575"/>
            <a:ext cx="3541151"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6" name="Rectangle 15"/>
          <p:cNvSpPr/>
          <p:nvPr/>
        </p:nvSpPr>
        <p:spPr bwMode="auto">
          <a:xfrm>
            <a:off x="21570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7" name="Rectangle 16"/>
          <p:cNvSpPr/>
          <p:nvPr/>
        </p:nvSpPr>
        <p:spPr bwMode="auto">
          <a:xfrm>
            <a:off x="328247" y="6243638"/>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800" b="1" dirty="0">
              <a:solidFill>
                <a:srgbClr val="FFFFFF"/>
              </a:solidFill>
            </a:endParaRPr>
          </a:p>
        </p:txBody>
      </p:sp>
      <p:sp>
        <p:nvSpPr>
          <p:cNvPr id="11" name="Text Placeholder 7"/>
          <p:cNvSpPr>
            <a:spLocks noGrp="1"/>
          </p:cNvSpPr>
          <p:nvPr>
            <p:ph type="body" sz="quarter" idx="32" hasCustomPrompt="1"/>
          </p:nvPr>
        </p:nvSpPr>
        <p:spPr>
          <a:xfrm>
            <a:off x="8334329" y="565727"/>
            <a:ext cx="3540364" cy="228600"/>
          </a:xfrm>
        </p:spPr>
        <p:txBody>
          <a:bodyPr anchor="ctr">
            <a:normAutofit/>
          </a:bodyPr>
          <a:lstStyle>
            <a:lvl1pPr marL="0" indent="0" algn="r">
              <a:buNone/>
              <a:defRPr sz="900" cap="none" baseline="0">
                <a:solidFill>
                  <a:schemeClr val="bg2"/>
                </a:solidFill>
              </a:defRPr>
            </a:lvl1pPr>
          </a:lstStyle>
          <a:p>
            <a:pPr lvl="0"/>
            <a:r>
              <a:rPr lang="en-US" dirty="0" smtClean="0"/>
              <a:t> CIO Division</a:t>
            </a:r>
            <a:endParaRPr lang="en-US" dirty="0"/>
          </a:p>
        </p:txBody>
      </p:sp>
      <p:sp>
        <p:nvSpPr>
          <p:cNvPr id="19" name="Text Placeholder 9"/>
          <p:cNvSpPr>
            <a:spLocks noGrp="1"/>
          </p:cNvSpPr>
          <p:nvPr>
            <p:ph type="body" sz="quarter" idx="33" hasCustomPrompt="1"/>
          </p:nvPr>
        </p:nvSpPr>
        <p:spPr>
          <a:xfrm>
            <a:off x="328084" y="618659"/>
            <a:ext cx="7893701" cy="270803"/>
          </a:xfrm>
        </p:spPr>
        <p:txBody>
          <a:bodyPr>
            <a:noAutofit/>
          </a:bodyPr>
          <a:lstStyle>
            <a:lvl1pPr marL="0" indent="0" algn="l">
              <a:buNone/>
              <a:defRPr sz="1600" b="0" cap="none" baseline="0">
                <a:solidFill>
                  <a:schemeClr val="bg2"/>
                </a:solidFill>
              </a:defRPr>
            </a:lvl1pPr>
          </a:lstStyle>
          <a:p>
            <a:pPr lvl="0"/>
            <a:r>
              <a:rPr lang="en-US" dirty="0" smtClean="0"/>
              <a:t>Subtitle</a:t>
            </a:r>
            <a:endParaRPr lang="en-US" dirty="0"/>
          </a:p>
        </p:txBody>
      </p:sp>
      <p:sp>
        <p:nvSpPr>
          <p:cNvPr id="20" name="Text Placeholder 7"/>
          <p:cNvSpPr>
            <a:spLocks noGrp="1"/>
          </p:cNvSpPr>
          <p:nvPr>
            <p:ph type="body" sz="quarter" idx="18" hasCustomPrompt="1"/>
          </p:nvPr>
        </p:nvSpPr>
        <p:spPr>
          <a:xfrm>
            <a:off x="8334329" y="104776"/>
            <a:ext cx="3540369" cy="457200"/>
          </a:xfrm>
        </p:spPr>
        <p:txBody>
          <a:bodyPr anchor="ctr">
            <a:normAutofit/>
          </a:bodyPr>
          <a:lstStyle>
            <a:lvl1pPr marL="0" indent="0" algn="r">
              <a:buNone/>
              <a:defRPr sz="1400" b="0" i="0" cap="none" baseline="0">
                <a:solidFill>
                  <a:schemeClr val="accent1"/>
                </a:solidFill>
                <a:latin typeface="Arial" pitchFamily="34" charset="0"/>
              </a:defRPr>
            </a:lvl1pPr>
          </a:lstStyle>
          <a:p>
            <a:pPr lvl="0"/>
            <a:r>
              <a:rPr lang="en-US" dirty="0" smtClean="0"/>
              <a:t>Organization Name</a:t>
            </a:r>
            <a:endParaRPr lang="en-US" dirty="0"/>
          </a:p>
        </p:txBody>
      </p:sp>
      <p:sp>
        <p:nvSpPr>
          <p:cNvPr id="21" name="Title 1"/>
          <p:cNvSpPr>
            <a:spLocks noGrp="1"/>
          </p:cNvSpPr>
          <p:nvPr>
            <p:ph type="title" hasCustomPrompt="1"/>
          </p:nvPr>
        </p:nvSpPr>
        <p:spPr>
          <a:xfrm>
            <a:off x="215708" y="130178"/>
            <a:ext cx="8118625" cy="479425"/>
          </a:xfrm>
        </p:spPr>
        <p:txBody>
          <a:bodyPr/>
          <a:lstStyle>
            <a:lvl1pPr>
              <a:defRPr cap="none" baseline="0"/>
            </a:lvl1pPr>
          </a:lstStyle>
          <a:p>
            <a:r>
              <a:rPr lang="en-US" dirty="0" smtClean="0"/>
              <a:t>Click To Edit Title</a:t>
            </a:r>
            <a:endParaRPr lang="en-US" dirty="0"/>
          </a:p>
        </p:txBody>
      </p:sp>
    </p:spTree>
    <p:extLst>
      <p:ext uri="{BB962C8B-B14F-4D97-AF65-F5344CB8AC3E}">
        <p14:creationId xmlns:p14="http://schemas.microsoft.com/office/powerpoint/2010/main" val="92235343"/>
      </p:ext>
    </p:extLst>
  </p:cSld>
  <p:clrMapOvr>
    <a:masterClrMapping/>
  </p:clrMapOvr>
  <p:transition>
    <p:wip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cap="none" baseline="0"/>
            </a:lvl1pPr>
          </a:lstStyle>
          <a:p>
            <a:r>
              <a:rPr lang="en-US" smtClean="0"/>
              <a:t>Click to edit Master title style</a:t>
            </a:r>
            <a:endParaRPr lang="en-US" dirty="0"/>
          </a:p>
        </p:txBody>
      </p:sp>
      <p:sp>
        <p:nvSpPr>
          <p:cNvPr id="5" name="Text Placeholder 1"/>
          <p:cNvSpPr>
            <a:spLocks noGrp="1"/>
          </p:cNvSpPr>
          <p:nvPr>
            <p:ph idx="1"/>
          </p:nvPr>
        </p:nvSpPr>
        <p:spPr>
          <a:xfrm>
            <a:off x="373918" y="1286256"/>
            <a:ext cx="11468863" cy="4839907"/>
          </a:xfrm>
          <a:prstGeom prst="rect">
            <a:avLst/>
          </a:prstGeom>
        </p:spPr>
        <p:txBody>
          <a:bodyPr/>
          <a:lstStyle>
            <a:lvl1pPr>
              <a:defRPr b="0" baseline="0">
                <a:solidFill>
                  <a:schemeClr val="accent3"/>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xfrm>
            <a:off x="641354" y="6578600"/>
            <a:ext cx="543983" cy="158750"/>
          </a:xfrm>
          <a:prstGeom prst="rect">
            <a:avLst/>
          </a:prstGeom>
        </p:spPr>
        <p:txBody>
          <a:bodyPr/>
          <a:lstStyle>
            <a:lvl1pPr fontAlgn="auto">
              <a:spcBef>
                <a:spcPts val="0"/>
              </a:spcBef>
              <a:spcAft>
                <a:spcPts val="0"/>
              </a:spcAft>
              <a:defRPr/>
            </a:lvl1pPr>
          </a:lstStyle>
          <a:p>
            <a:pPr>
              <a:defRPr/>
            </a:pPr>
            <a:fld id="{BD23CACF-D47B-428C-9F3C-3622C0CC52DA}" type="slidenum">
              <a:rPr lang="en-US">
                <a:solidFill>
                  <a:srgbClr val="616265"/>
                </a:solidFill>
              </a:rPr>
              <a:pPr>
                <a:defRPr/>
              </a:pPr>
              <a:t>‹#›</a:t>
            </a:fld>
            <a:endParaRPr lang="he-IL" dirty="0">
              <a:solidFill>
                <a:srgbClr val="616265"/>
              </a:solidFill>
            </a:endParaRPr>
          </a:p>
        </p:txBody>
      </p:sp>
    </p:spTree>
    <p:extLst>
      <p:ext uri="{BB962C8B-B14F-4D97-AF65-F5344CB8AC3E}">
        <p14:creationId xmlns:p14="http://schemas.microsoft.com/office/powerpoint/2010/main" val="1833383795"/>
      </p:ext>
    </p:extLst>
  </p:cSld>
  <p:clrMapOvr>
    <a:masterClrMapping/>
  </p:clrMapOvr>
  <p:transition>
    <p:wip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_4 Chart 4 Table">
    <p:spTree>
      <p:nvGrpSpPr>
        <p:cNvPr id="1" name=""/>
        <p:cNvGrpSpPr/>
        <p:nvPr/>
      </p:nvGrpSpPr>
      <p:grpSpPr>
        <a:xfrm>
          <a:off x="0" y="0"/>
          <a:ext cx="0" cy="0"/>
          <a:chOff x="0" y="0"/>
          <a:chExt cx="0" cy="0"/>
        </a:xfrm>
      </p:grpSpPr>
      <p:sp>
        <p:nvSpPr>
          <p:cNvPr id="6" name="Rectangle 5"/>
          <p:cNvSpPr/>
          <p:nvPr userDrawn="1"/>
        </p:nvSpPr>
        <p:spPr bwMode="auto">
          <a:xfrm>
            <a:off x="328247" y="3444874"/>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2" name="Title 1"/>
          <p:cNvSpPr>
            <a:spLocks noGrp="1"/>
          </p:cNvSpPr>
          <p:nvPr>
            <p:ph type="title" hasCustomPrompt="1"/>
          </p:nvPr>
        </p:nvSpPr>
        <p:spPr>
          <a:xfrm>
            <a:off x="215708" y="130175"/>
            <a:ext cx="8118625" cy="660400"/>
          </a:xfrm>
        </p:spPr>
        <p:txBody>
          <a:bodyPr/>
          <a:lstStyle>
            <a:lvl1pPr>
              <a:defRPr cap="none" baseline="0"/>
            </a:lvl1pPr>
          </a:lstStyle>
          <a:p>
            <a:r>
              <a:rPr lang="en-US" dirty="0" smtClean="0"/>
              <a:t>Click To Edit Title</a:t>
            </a:r>
            <a:endParaRPr lang="en-US" dirty="0"/>
          </a:p>
        </p:txBody>
      </p:sp>
      <p:sp>
        <p:nvSpPr>
          <p:cNvPr id="7" name="Rectangle 4"/>
          <p:cNvSpPr>
            <a:spLocks noGrp="1" noChangeArrowheads="1"/>
          </p:cNvSpPr>
          <p:nvPr>
            <p:ph type="sldNum" sz="quarter" idx="4"/>
          </p:nvPr>
        </p:nvSpPr>
        <p:spPr>
          <a:xfrm>
            <a:off x="641353" y="6578600"/>
            <a:ext cx="543983" cy="158750"/>
          </a:xfrm>
          <a:prstGeom prst="rect">
            <a:avLst/>
          </a:prstGeom>
          <a:ln/>
        </p:spPr>
        <p:txBody>
          <a:bodyPr wrap="none" lIns="0" tIns="0" rIns="0" bIns="0" anchor="b" anchorCtr="0"/>
          <a:lstStyle>
            <a:lvl1pPr algn="l" eaLnBrk="0" hangingPunct="0">
              <a:defRPr sz="1000" b="0">
                <a:solidFill>
                  <a:schemeClr val="bg1">
                    <a:lumMod val="50000"/>
                  </a:schemeClr>
                </a:solidFill>
                <a:latin typeface="+mn-lt"/>
              </a:defRPr>
            </a:lvl1pPr>
          </a:lstStyle>
          <a:p>
            <a:pPr>
              <a:defRPr/>
            </a:pPr>
            <a:fld id="{0A8C38C3-9DE5-46BD-AC16-BED78B363FC4}" type="slidenum">
              <a:rPr lang="en-US" smtClean="0">
                <a:solidFill>
                  <a:srgbClr val="FFFFFF">
                    <a:lumMod val="50000"/>
                  </a:srgbClr>
                </a:solidFill>
              </a:rPr>
              <a:pPr>
                <a:defRPr/>
              </a:pPr>
              <a:t>‹#›</a:t>
            </a:fld>
            <a:endParaRPr lang="he-IL" dirty="0">
              <a:solidFill>
                <a:srgbClr val="FFFFFF">
                  <a:lumMod val="50000"/>
                </a:srgbClr>
              </a:solidFill>
            </a:endParaRPr>
          </a:p>
        </p:txBody>
      </p:sp>
      <p:sp>
        <p:nvSpPr>
          <p:cNvPr id="17" name="Rectangle 16"/>
          <p:cNvSpPr/>
          <p:nvPr userDrawn="1"/>
        </p:nvSpPr>
        <p:spPr bwMode="auto">
          <a:xfrm>
            <a:off x="822178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18" name="Rectangle 17"/>
          <p:cNvSpPr/>
          <p:nvPr userDrawn="1"/>
        </p:nvSpPr>
        <p:spPr bwMode="auto">
          <a:xfrm>
            <a:off x="328247" y="790575"/>
            <a:ext cx="7893539"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19" name="Rectangle 18"/>
          <p:cNvSpPr/>
          <p:nvPr userDrawn="1"/>
        </p:nvSpPr>
        <p:spPr bwMode="auto">
          <a:xfrm>
            <a:off x="8334333" y="790575"/>
            <a:ext cx="3541151" cy="9144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23" name="Rectangle 22"/>
          <p:cNvSpPr/>
          <p:nvPr userDrawn="1"/>
        </p:nvSpPr>
        <p:spPr bwMode="auto">
          <a:xfrm>
            <a:off x="215706" y="104777"/>
            <a:ext cx="112541" cy="6367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25" name="Rectangle 24"/>
          <p:cNvSpPr/>
          <p:nvPr userDrawn="1"/>
        </p:nvSpPr>
        <p:spPr bwMode="auto">
          <a:xfrm>
            <a:off x="328247" y="6243638"/>
            <a:ext cx="7893539" cy="228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400" b="1" dirty="0">
              <a:solidFill>
                <a:srgbClr val="FFFFFF"/>
              </a:solidFill>
            </a:endParaRPr>
          </a:p>
        </p:txBody>
      </p:sp>
      <p:sp>
        <p:nvSpPr>
          <p:cNvPr id="29" name="Chart Placeholder 28"/>
          <p:cNvSpPr>
            <a:spLocks noGrp="1"/>
          </p:cNvSpPr>
          <p:nvPr>
            <p:ph type="chart" sz="quarter" idx="19"/>
          </p:nvPr>
        </p:nvSpPr>
        <p:spPr>
          <a:xfrm>
            <a:off x="328249" y="882016"/>
            <a:ext cx="3946769" cy="2562859"/>
          </a:xfrm>
          <a:solidFill>
            <a:schemeClr val="bg1">
              <a:lumMod val="95000"/>
            </a:schemeClr>
          </a:solidFill>
        </p:spPr>
        <p:txBody>
          <a:bodyPr/>
          <a:lstStyle/>
          <a:p>
            <a:endParaRPr lang="en-US" dirty="0"/>
          </a:p>
        </p:txBody>
      </p:sp>
      <p:sp>
        <p:nvSpPr>
          <p:cNvPr id="30" name="Chart Placeholder 28"/>
          <p:cNvSpPr>
            <a:spLocks noGrp="1"/>
          </p:cNvSpPr>
          <p:nvPr>
            <p:ph type="chart" sz="quarter" idx="20"/>
          </p:nvPr>
        </p:nvSpPr>
        <p:spPr>
          <a:xfrm>
            <a:off x="4275015" y="882016"/>
            <a:ext cx="3946769" cy="2562859"/>
          </a:xfrm>
          <a:solidFill>
            <a:schemeClr val="bg1">
              <a:lumMod val="95000"/>
            </a:schemeClr>
          </a:solidFill>
        </p:spPr>
        <p:txBody>
          <a:bodyPr/>
          <a:lstStyle/>
          <a:p>
            <a:endParaRPr lang="en-US" dirty="0"/>
          </a:p>
        </p:txBody>
      </p:sp>
      <p:sp>
        <p:nvSpPr>
          <p:cNvPr id="31" name="Chart Placeholder 28"/>
          <p:cNvSpPr>
            <a:spLocks noGrp="1"/>
          </p:cNvSpPr>
          <p:nvPr>
            <p:ph type="chart" sz="quarter" idx="21"/>
          </p:nvPr>
        </p:nvSpPr>
        <p:spPr>
          <a:xfrm>
            <a:off x="4275015" y="3673474"/>
            <a:ext cx="3946769" cy="2570164"/>
          </a:xfrm>
          <a:solidFill>
            <a:schemeClr val="bg1">
              <a:lumMod val="95000"/>
            </a:schemeClr>
          </a:solidFill>
        </p:spPr>
        <p:txBody>
          <a:bodyPr/>
          <a:lstStyle/>
          <a:p>
            <a:endParaRPr lang="en-US" dirty="0"/>
          </a:p>
        </p:txBody>
      </p:sp>
      <p:sp>
        <p:nvSpPr>
          <p:cNvPr id="32" name="Chart Placeholder 28"/>
          <p:cNvSpPr>
            <a:spLocks noGrp="1"/>
          </p:cNvSpPr>
          <p:nvPr>
            <p:ph type="chart" sz="quarter" idx="22"/>
          </p:nvPr>
        </p:nvSpPr>
        <p:spPr>
          <a:xfrm>
            <a:off x="328249" y="3673474"/>
            <a:ext cx="3946769" cy="2570164"/>
          </a:xfrm>
          <a:solidFill>
            <a:schemeClr val="bg1">
              <a:lumMod val="95000"/>
            </a:schemeClr>
          </a:solidFill>
        </p:spPr>
        <p:txBody>
          <a:bodyPr/>
          <a:lstStyle/>
          <a:p>
            <a:endParaRPr lang="en-US" dirty="0"/>
          </a:p>
        </p:txBody>
      </p:sp>
      <p:sp>
        <p:nvSpPr>
          <p:cNvPr id="34" name="Text Placeholder 33"/>
          <p:cNvSpPr>
            <a:spLocks noGrp="1"/>
          </p:cNvSpPr>
          <p:nvPr>
            <p:ph type="body" sz="quarter" idx="23" hasCustomPrompt="1"/>
          </p:nvPr>
        </p:nvSpPr>
        <p:spPr>
          <a:xfrm>
            <a:off x="328249" y="3444875"/>
            <a:ext cx="3946769" cy="228600"/>
          </a:xfrm>
          <a:solidFill>
            <a:schemeClr val="accent2"/>
          </a:solidFill>
        </p:spPr>
        <p:txBody>
          <a:bodyPr>
            <a:normAutofit/>
          </a:bodyPr>
          <a:lstStyle>
            <a:lvl1pPr>
              <a:defRPr sz="700" cap="none" baseline="0">
                <a:solidFill>
                  <a:schemeClr val="bg1"/>
                </a:solidFill>
              </a:defRPr>
            </a:lvl1pPr>
          </a:lstStyle>
          <a:p>
            <a:pPr lvl="0"/>
            <a:r>
              <a:rPr lang="en-US" dirty="0" smtClean="0"/>
              <a:t>Click to Insert Text</a:t>
            </a:r>
            <a:endParaRPr lang="en-US" dirty="0"/>
          </a:p>
        </p:txBody>
      </p:sp>
      <p:sp>
        <p:nvSpPr>
          <p:cNvPr id="35" name="Text Placeholder 33"/>
          <p:cNvSpPr>
            <a:spLocks noGrp="1"/>
          </p:cNvSpPr>
          <p:nvPr>
            <p:ph type="body" sz="quarter" idx="24" hasCustomPrompt="1"/>
          </p:nvPr>
        </p:nvSpPr>
        <p:spPr>
          <a:xfrm>
            <a:off x="4275015" y="3444874"/>
            <a:ext cx="3946769" cy="228600"/>
          </a:xfrm>
          <a:solidFill>
            <a:schemeClr val="accent2"/>
          </a:solidFill>
        </p:spPr>
        <p:txBody>
          <a:bodyPr>
            <a:normAutofit/>
          </a:bodyPr>
          <a:lstStyle>
            <a:lvl1pPr>
              <a:defRPr sz="700" cap="none" baseline="0">
                <a:solidFill>
                  <a:schemeClr val="bg1"/>
                </a:solidFill>
              </a:defRPr>
            </a:lvl1pPr>
          </a:lstStyle>
          <a:p>
            <a:pPr lvl="0"/>
            <a:r>
              <a:rPr lang="en-US" dirty="0" smtClean="0"/>
              <a:t>Click to Insert Text</a:t>
            </a:r>
            <a:endParaRPr lang="en-US" dirty="0"/>
          </a:p>
        </p:txBody>
      </p:sp>
      <p:sp>
        <p:nvSpPr>
          <p:cNvPr id="36" name="Text Placeholder 33"/>
          <p:cNvSpPr>
            <a:spLocks noGrp="1"/>
          </p:cNvSpPr>
          <p:nvPr>
            <p:ph type="body" sz="quarter" idx="25" hasCustomPrompt="1"/>
          </p:nvPr>
        </p:nvSpPr>
        <p:spPr>
          <a:xfrm>
            <a:off x="4275015" y="6243638"/>
            <a:ext cx="3946769" cy="228600"/>
          </a:xfrm>
          <a:solidFill>
            <a:schemeClr val="accent2"/>
          </a:solidFill>
        </p:spPr>
        <p:txBody>
          <a:bodyPr>
            <a:normAutofit/>
          </a:bodyPr>
          <a:lstStyle>
            <a:lvl1pPr>
              <a:defRPr sz="700" cap="none" baseline="0">
                <a:solidFill>
                  <a:schemeClr val="bg1"/>
                </a:solidFill>
              </a:defRPr>
            </a:lvl1pPr>
          </a:lstStyle>
          <a:p>
            <a:pPr lvl="0"/>
            <a:r>
              <a:rPr lang="en-US" dirty="0" smtClean="0"/>
              <a:t>Click to Insert Text</a:t>
            </a:r>
            <a:endParaRPr lang="en-US" dirty="0"/>
          </a:p>
        </p:txBody>
      </p:sp>
      <p:sp>
        <p:nvSpPr>
          <p:cNvPr id="37" name="Text Placeholder 33"/>
          <p:cNvSpPr>
            <a:spLocks noGrp="1"/>
          </p:cNvSpPr>
          <p:nvPr>
            <p:ph type="body" sz="quarter" idx="26" hasCustomPrompt="1"/>
          </p:nvPr>
        </p:nvSpPr>
        <p:spPr>
          <a:xfrm>
            <a:off x="328249" y="6243647"/>
            <a:ext cx="3946769" cy="228601"/>
          </a:xfrm>
          <a:solidFill>
            <a:schemeClr val="accent2"/>
          </a:solidFill>
        </p:spPr>
        <p:txBody>
          <a:bodyPr>
            <a:normAutofit/>
          </a:bodyPr>
          <a:lstStyle>
            <a:lvl1pPr>
              <a:defRPr sz="700" cap="none" baseline="0">
                <a:solidFill>
                  <a:schemeClr val="bg1"/>
                </a:solidFill>
              </a:defRPr>
            </a:lvl1pPr>
          </a:lstStyle>
          <a:p>
            <a:pPr lvl="0"/>
            <a:r>
              <a:rPr lang="en-US" dirty="0" smtClean="0"/>
              <a:t>Click to Insert Text</a:t>
            </a:r>
            <a:endParaRPr lang="en-US" dirty="0"/>
          </a:p>
        </p:txBody>
      </p:sp>
      <p:sp>
        <p:nvSpPr>
          <p:cNvPr id="33" name="Text Placeholder 7"/>
          <p:cNvSpPr>
            <a:spLocks noGrp="1"/>
          </p:cNvSpPr>
          <p:nvPr>
            <p:ph type="body" sz="quarter" idx="18" hasCustomPrompt="1"/>
          </p:nvPr>
        </p:nvSpPr>
        <p:spPr>
          <a:xfrm>
            <a:off x="8334329" y="104776"/>
            <a:ext cx="3540369" cy="457200"/>
          </a:xfrm>
        </p:spPr>
        <p:txBody>
          <a:bodyPr anchor="ctr">
            <a:normAutofit/>
          </a:bodyPr>
          <a:lstStyle>
            <a:lvl1pPr marL="0" indent="0" algn="r">
              <a:buNone/>
              <a:defRPr sz="1400" b="0" i="0" cap="none" baseline="0">
                <a:solidFill>
                  <a:schemeClr val="accent1"/>
                </a:solidFill>
                <a:latin typeface="Arial" pitchFamily="34" charset="0"/>
              </a:defRPr>
            </a:lvl1pPr>
          </a:lstStyle>
          <a:p>
            <a:pPr lvl="0"/>
            <a:r>
              <a:rPr lang="en-US" dirty="0" smtClean="0"/>
              <a:t>Organization Name</a:t>
            </a:r>
            <a:endParaRPr lang="en-US" dirty="0"/>
          </a:p>
        </p:txBody>
      </p:sp>
      <p:sp>
        <p:nvSpPr>
          <p:cNvPr id="38" name="Text Placeholder 10"/>
          <p:cNvSpPr>
            <a:spLocks noGrp="1"/>
          </p:cNvSpPr>
          <p:nvPr>
            <p:ph type="body" sz="quarter" idx="32" hasCustomPrompt="1"/>
          </p:nvPr>
        </p:nvSpPr>
        <p:spPr>
          <a:xfrm>
            <a:off x="9072032" y="561975"/>
            <a:ext cx="2803445" cy="228600"/>
          </a:xfrm>
        </p:spPr>
        <p:txBody>
          <a:bodyPr>
            <a:normAutofit/>
          </a:bodyPr>
          <a:lstStyle>
            <a:lvl1pPr marL="0" indent="0" algn="r">
              <a:buNone/>
              <a:defRPr sz="900"/>
            </a:lvl1pPr>
          </a:lstStyle>
          <a:p>
            <a:pPr lvl="0"/>
            <a:r>
              <a:rPr lang="en-US" dirty="0" smtClean="0"/>
              <a:t>&lt;NAME&gt;</a:t>
            </a:r>
            <a:endParaRPr lang="en-US" dirty="0"/>
          </a:p>
        </p:txBody>
      </p:sp>
      <p:sp>
        <p:nvSpPr>
          <p:cNvPr id="27" name="Picture Placeholder 3"/>
          <p:cNvSpPr>
            <a:spLocks noGrp="1"/>
          </p:cNvSpPr>
          <p:nvPr>
            <p:ph type="pic" sz="quarter" idx="33" hasCustomPrompt="1"/>
          </p:nvPr>
        </p:nvSpPr>
        <p:spPr>
          <a:xfrm>
            <a:off x="6835742" y="6542131"/>
            <a:ext cx="3452117" cy="282539"/>
          </a:xfrm>
        </p:spPr>
        <p:txBody>
          <a:bodyPr>
            <a:noAutofit/>
          </a:bodyPr>
          <a:lstStyle>
            <a:lvl1pPr>
              <a:defRPr sz="1100" b="0"/>
            </a:lvl1pPr>
          </a:lstStyle>
          <a:p>
            <a:r>
              <a:rPr lang="en-US" dirty="0" smtClean="0"/>
              <a:t>Paste IT-CMF Critical Capability Here</a:t>
            </a:r>
            <a:endParaRPr lang="en-US" dirty="0"/>
          </a:p>
        </p:txBody>
      </p:sp>
      <p:sp>
        <p:nvSpPr>
          <p:cNvPr id="26" name="Table Placeholder 34"/>
          <p:cNvSpPr>
            <a:spLocks noGrp="1"/>
          </p:cNvSpPr>
          <p:nvPr>
            <p:ph type="tbl" sz="quarter" idx="34"/>
          </p:nvPr>
        </p:nvSpPr>
        <p:spPr>
          <a:xfrm>
            <a:off x="8334333" y="882015"/>
            <a:ext cx="3541151" cy="1783080"/>
          </a:xfrm>
        </p:spPr>
        <p:txBody>
          <a:bodyPr/>
          <a:lstStyle/>
          <a:p>
            <a:endParaRPr lang="en-US" dirty="0"/>
          </a:p>
        </p:txBody>
      </p:sp>
      <p:sp>
        <p:nvSpPr>
          <p:cNvPr id="28" name="Table Placeholder 34"/>
          <p:cNvSpPr>
            <a:spLocks noGrp="1"/>
          </p:cNvSpPr>
          <p:nvPr>
            <p:ph type="tbl" sz="quarter" idx="35"/>
          </p:nvPr>
        </p:nvSpPr>
        <p:spPr>
          <a:xfrm>
            <a:off x="8334333" y="2785587"/>
            <a:ext cx="3541151" cy="1783080"/>
          </a:xfrm>
        </p:spPr>
        <p:txBody>
          <a:bodyPr/>
          <a:lstStyle/>
          <a:p>
            <a:endParaRPr lang="en-US" dirty="0"/>
          </a:p>
        </p:txBody>
      </p:sp>
      <p:sp>
        <p:nvSpPr>
          <p:cNvPr id="44" name="Table Placeholder 34"/>
          <p:cNvSpPr>
            <a:spLocks noGrp="1"/>
          </p:cNvSpPr>
          <p:nvPr>
            <p:ph type="tbl" sz="quarter" idx="36"/>
          </p:nvPr>
        </p:nvSpPr>
        <p:spPr>
          <a:xfrm>
            <a:off x="8334333" y="4689158"/>
            <a:ext cx="3541151" cy="1783080"/>
          </a:xfrm>
        </p:spPr>
        <p:txBody>
          <a:bodyPr/>
          <a:lstStyle/>
          <a:p>
            <a:endParaRPr lang="en-US" dirty="0"/>
          </a:p>
        </p:txBody>
      </p:sp>
    </p:spTree>
    <p:extLst>
      <p:ext uri="{BB962C8B-B14F-4D97-AF65-F5344CB8AC3E}">
        <p14:creationId xmlns:p14="http://schemas.microsoft.com/office/powerpoint/2010/main" val="1794206679"/>
      </p:ext>
    </p:extLst>
  </p:cSld>
  <p:clrMapOvr>
    <a:masterClrMapping/>
  </p:clrMapOvr>
  <p:transition>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79CDF0-1043-4620-991F-DEFFD094C24D}" type="datetimeFigureOut">
              <a:rPr lang="en-US" smtClean="0"/>
              <a:t>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45C4F-F142-4468-9C10-B0227C7B5D75}" type="slidenum">
              <a:rPr lang="en-US" smtClean="0"/>
              <a:t>‹#›</a:t>
            </a:fld>
            <a:endParaRPr lang="en-US"/>
          </a:p>
        </p:txBody>
      </p:sp>
    </p:spTree>
    <p:extLst>
      <p:ext uri="{BB962C8B-B14F-4D97-AF65-F5344CB8AC3E}">
        <p14:creationId xmlns:p14="http://schemas.microsoft.com/office/powerpoint/2010/main" val="22296632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Disclosure">
    <p:spTree>
      <p:nvGrpSpPr>
        <p:cNvPr id="1" name=""/>
        <p:cNvGrpSpPr/>
        <p:nvPr/>
      </p:nvGrpSpPr>
      <p:grpSpPr>
        <a:xfrm>
          <a:off x="0" y="0"/>
          <a:ext cx="0" cy="0"/>
          <a:chOff x="0" y="0"/>
          <a:chExt cx="0" cy="0"/>
        </a:xfrm>
      </p:grpSpPr>
      <p:sp>
        <p:nvSpPr>
          <p:cNvPr id="2" name="TextBox 1"/>
          <p:cNvSpPr txBox="1"/>
          <p:nvPr userDrawn="1"/>
        </p:nvSpPr>
        <p:spPr>
          <a:xfrm>
            <a:off x="1874112" y="973990"/>
            <a:ext cx="1219200" cy="914400"/>
          </a:xfrm>
          <a:prstGeom prst="rect">
            <a:avLst/>
          </a:prstGeom>
          <a:noFill/>
        </p:spPr>
        <p:txBody>
          <a:bodyPr wrap="none" rtlCol="0">
            <a:noAutofit/>
          </a:bodyPr>
          <a:lstStyle/>
          <a:p>
            <a:pPr>
              <a:lnSpc>
                <a:spcPct val="90000"/>
              </a:lnSpc>
            </a:pPr>
            <a:endParaRPr lang="en-US" sz="1800" dirty="0" smtClean="0">
              <a:solidFill>
                <a:srgbClr val="000000"/>
              </a:solidFill>
            </a:endParaRPr>
          </a:p>
        </p:txBody>
      </p:sp>
      <p:sp>
        <p:nvSpPr>
          <p:cNvPr id="7" name="Title 1"/>
          <p:cNvSpPr>
            <a:spLocks noGrp="1"/>
          </p:cNvSpPr>
          <p:nvPr>
            <p:ph type="title" hasCustomPrompt="1"/>
          </p:nvPr>
        </p:nvSpPr>
        <p:spPr bwMode="auto">
          <a:xfrm>
            <a:off x="304800" y="458788"/>
            <a:ext cx="11582400" cy="455612"/>
          </a:xfrm>
        </p:spPr>
        <p:txBody>
          <a:bodyPr anchor="t"/>
          <a:lstStyle>
            <a:lvl1pPr>
              <a:lnSpc>
                <a:spcPct val="100000"/>
              </a:lnSpc>
              <a:defRPr b="1" i="0" baseline="0">
                <a:solidFill>
                  <a:srgbClr val="000000"/>
                </a:solidFill>
                <a:latin typeface="Arial"/>
                <a:cs typeface="Arial"/>
              </a:defRPr>
            </a:lvl1pPr>
          </a:lstStyle>
          <a:p>
            <a:r>
              <a:rPr lang="en-US" dirty="0" smtClean="0"/>
              <a:t>Click to Add Disclosure Headline Arial Bold 18pt</a:t>
            </a:r>
            <a:endParaRPr lang="en-US" dirty="0"/>
          </a:p>
        </p:txBody>
      </p:sp>
      <p:sp>
        <p:nvSpPr>
          <p:cNvPr id="9" name="Content Placeholder 3"/>
          <p:cNvSpPr>
            <a:spLocks noGrp="1"/>
          </p:cNvSpPr>
          <p:nvPr>
            <p:ph sz="quarter" idx="10" hasCustomPrompt="1"/>
          </p:nvPr>
        </p:nvSpPr>
        <p:spPr>
          <a:xfrm>
            <a:off x="304800" y="1143000"/>
            <a:ext cx="11582400" cy="5202324"/>
          </a:xfrm>
        </p:spPr>
        <p:txBody>
          <a:bodyPr/>
          <a:lstStyle>
            <a:lvl1pPr>
              <a:defRPr sz="1200">
                <a:solidFill>
                  <a:srgbClr val="000000"/>
                </a:solidFill>
              </a:defRPr>
            </a:lvl1pPr>
            <a:lvl2pPr>
              <a:defRPr sz="1200"/>
            </a:lvl2pPr>
            <a:lvl3pPr>
              <a:defRPr sz="1200"/>
            </a:lvl3pPr>
            <a:lvl4pPr>
              <a:defRPr sz="1100"/>
            </a:lvl4pPr>
            <a:lvl5pPr>
              <a:defRPr sz="1050"/>
            </a:lvl5pPr>
          </a:lstStyle>
          <a:p>
            <a:pPr lvl="0"/>
            <a:r>
              <a:rPr lang="en-US" dirty="0" smtClean="0"/>
              <a:t>Click to add disclosure copy Arial 12pt</a:t>
            </a:r>
            <a:endParaRPr lang="en-GB" dirty="0"/>
          </a:p>
        </p:txBody>
      </p:sp>
    </p:spTree>
    <p:extLst>
      <p:ext uri="{BB962C8B-B14F-4D97-AF65-F5344CB8AC3E}">
        <p14:creationId xmlns:p14="http://schemas.microsoft.com/office/powerpoint/2010/main" val="17457220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941546"/>
      </p:ext>
    </p:extLst>
  </p:cSld>
  <p:clrMapOvr>
    <a:masterClrMapping/>
  </p:clrMapOvr>
  <p:transition>
    <p:wip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36">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smtClean="0"/>
              <a:t>Cover Option 1: Title Arial Bold 28pt</a:t>
            </a:r>
            <a:endParaRPr lang="en-US" dirty="0"/>
          </a:p>
        </p:txBody>
      </p:sp>
      <p:sp>
        <p:nvSpPr>
          <p:cNvPr id="9"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0"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1"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3"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smtClean="0"/>
              <a:t>Business Line or Title</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457200"/>
            <a:ext cx="1633776" cy="559850"/>
          </a:xfrm>
          <a:prstGeom prst="rect">
            <a:avLst/>
          </a:prstGeom>
        </p:spPr>
      </p:pic>
    </p:spTree>
    <p:extLst>
      <p:ext uri="{BB962C8B-B14F-4D97-AF65-F5344CB8AC3E}">
        <p14:creationId xmlns:p14="http://schemas.microsoft.com/office/powerpoint/2010/main" val="1133997962"/>
      </p:ext>
    </p:extLst>
  </p:cSld>
  <p:clrMapOvr>
    <a:masterClrMapping/>
  </p:clrMapOvr>
  <p:transition>
    <p:wip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
          <p15:clr>
            <a:srgbClr val="FBAE40"/>
          </p15:clr>
        </p15:guide>
        <p15:guide id="3" pos="7328">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2">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smtClean="0"/>
              <a:t>Cover Option 2: Title Arial Bold 28pt</a:t>
            </a:r>
            <a:endParaRPr lang="en-US" dirty="0"/>
          </a:p>
        </p:txBody>
      </p:sp>
      <p:sp>
        <p:nvSpPr>
          <p:cNvPr id="12"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457200"/>
            <a:ext cx="1633776" cy="559850"/>
          </a:xfrm>
          <a:prstGeom prst="rect">
            <a:avLst/>
          </a:prstGeom>
        </p:spPr>
      </p:pic>
    </p:spTree>
    <p:extLst>
      <p:ext uri="{BB962C8B-B14F-4D97-AF65-F5344CB8AC3E}">
        <p14:creationId xmlns:p14="http://schemas.microsoft.com/office/powerpoint/2010/main" val="1093590821"/>
      </p:ext>
    </p:extLst>
  </p:cSld>
  <p:clrMapOvr>
    <a:masterClrMapping/>
  </p:clrMapOvr>
  <p:transition>
    <p:wip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3">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smtClean="0"/>
              <a:t>Cover Option 3: Title Arial Bold 28pt</a:t>
            </a:r>
            <a:endParaRPr lang="en-US" dirty="0"/>
          </a:p>
        </p:txBody>
      </p:sp>
      <p:sp>
        <p:nvSpPr>
          <p:cNvPr id="12"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457200"/>
            <a:ext cx="1633776" cy="559850"/>
          </a:xfrm>
          <a:prstGeom prst="rect">
            <a:avLst/>
          </a:prstGeom>
        </p:spPr>
      </p:pic>
    </p:spTree>
    <p:extLst>
      <p:ext uri="{BB962C8B-B14F-4D97-AF65-F5344CB8AC3E}">
        <p14:creationId xmlns:p14="http://schemas.microsoft.com/office/powerpoint/2010/main" val="2017160300"/>
      </p:ext>
    </p:extLst>
  </p:cSld>
  <p:clrMapOvr>
    <a:masterClrMapping/>
  </p:clrMapOvr>
  <p:transition>
    <p:wip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304800" y="3094470"/>
            <a:ext cx="11582400" cy="867930"/>
          </a:xfrm>
          <a:prstGeom prst="rect">
            <a:avLst/>
          </a:prstGeom>
        </p:spPr>
        <p:txBody>
          <a:bodyPr lIns="91440" tIns="45720" rIns="91440" bIns="45720" anchor="t"/>
          <a:lstStyle>
            <a:lvl1pPr>
              <a:defRPr sz="2800" baseline="0">
                <a:solidFill>
                  <a:schemeClr val="bg2"/>
                </a:solidFill>
              </a:defRPr>
            </a:lvl1pPr>
          </a:lstStyle>
          <a:p>
            <a:r>
              <a:rPr lang="en-US" dirty="0" smtClean="0"/>
              <a:t>Co-Branded Cover Option Arial Bold 28pt</a:t>
            </a:r>
            <a:endParaRPr lang="en-US" dirty="0"/>
          </a:p>
        </p:txBody>
      </p:sp>
      <p:sp>
        <p:nvSpPr>
          <p:cNvPr id="11" name="Subtitle 2"/>
          <p:cNvSpPr>
            <a:spLocks noGrp="1"/>
          </p:cNvSpPr>
          <p:nvPr>
            <p:ph type="subTitle" idx="1" hasCustomPrompt="1"/>
          </p:nvPr>
        </p:nvSpPr>
        <p:spPr>
          <a:xfrm>
            <a:off x="304800" y="3969528"/>
            <a:ext cx="11582400" cy="341632"/>
          </a:xfrm>
          <a:prstGeom prst="rect">
            <a:avLst/>
          </a:prstGeom>
        </p:spPr>
        <p:txBody>
          <a:bodyPr lIns="91440" tIns="45720" rIns="91440" bIns="45720" anchor="t"/>
          <a:lstStyle>
            <a:lvl1pPr marL="0" indent="0">
              <a:buNone/>
              <a:defRPr>
                <a:solidFill>
                  <a:schemeClr val="bg2"/>
                </a:solidFill>
              </a:defRPr>
            </a:lvl1pPr>
          </a:lstStyle>
          <a:p>
            <a:r>
              <a:rPr lang="en-US" dirty="0" smtClean="0"/>
              <a:t>Subtitle</a:t>
            </a:r>
            <a:endParaRPr lang="en-US" dirty="0"/>
          </a:p>
        </p:txBody>
      </p:sp>
      <p:sp>
        <p:nvSpPr>
          <p:cNvPr id="12" name="Text Placeholder 3"/>
          <p:cNvSpPr>
            <a:spLocks noGrp="1"/>
          </p:cNvSpPr>
          <p:nvPr>
            <p:ph type="body" sz="quarter" idx="10" hasCustomPrompt="1"/>
          </p:nvPr>
        </p:nvSpPr>
        <p:spPr>
          <a:xfrm>
            <a:off x="304801" y="4520195"/>
            <a:ext cx="11582399" cy="369332"/>
          </a:xfrm>
          <a:prstGeom prst="rect">
            <a:avLst/>
          </a:prstGeom>
        </p:spPr>
        <p:txBody>
          <a:bodyPr lIns="91440" tIns="45720" rIns="91440" bIns="45720" anchor="t"/>
          <a:lstStyle>
            <a:lvl1pPr marL="0" indent="0">
              <a:buNone/>
              <a:defRPr sz="1600" b="1">
                <a:solidFill>
                  <a:schemeClr val="bg2"/>
                </a:solidFill>
              </a:defRPr>
            </a:lvl1pPr>
          </a:lstStyle>
          <a:p>
            <a:pPr marL="0" indent="0">
              <a:buNone/>
            </a:pPr>
            <a:r>
              <a:rPr lang="en-US" dirty="0" err="1" smtClean="0"/>
              <a:t>Firstname</a:t>
            </a:r>
            <a:r>
              <a:rPr lang="en-US" dirty="0" smtClean="0"/>
              <a:t> </a:t>
            </a:r>
            <a:r>
              <a:rPr lang="en-US" dirty="0" err="1" smtClean="0"/>
              <a:t>Lastname</a:t>
            </a:r>
            <a:endParaRPr lang="en-US" dirty="0"/>
          </a:p>
        </p:txBody>
      </p:sp>
      <p:sp>
        <p:nvSpPr>
          <p:cNvPr id="13" name="Text Placeholder 4"/>
          <p:cNvSpPr>
            <a:spLocks noGrp="1"/>
          </p:cNvSpPr>
          <p:nvPr>
            <p:ph type="body" sz="quarter" idx="11" hasCustomPrompt="1"/>
          </p:nvPr>
        </p:nvSpPr>
        <p:spPr>
          <a:xfrm>
            <a:off x="304799" y="5208495"/>
            <a:ext cx="11582399" cy="268650"/>
          </a:xfrm>
          <a:prstGeom prst="rect">
            <a:avLst/>
          </a:prstGeom>
        </p:spPr>
        <p:txBody>
          <a:bodyPr lIns="91440" tIns="45720" rIns="91440" bIns="45720" anchor="t"/>
          <a:lstStyle>
            <a:lvl1pPr marL="0" indent="0">
              <a:buNone/>
              <a:defRPr sz="1200" baseline="0">
                <a:solidFill>
                  <a:schemeClr val="bg2"/>
                </a:solidFill>
              </a:defRPr>
            </a:lvl1pPr>
          </a:lstStyle>
          <a:p>
            <a:pPr marL="0" indent="0">
              <a:buNone/>
            </a:pPr>
            <a:r>
              <a:rPr lang="en-US" dirty="0" smtClean="0"/>
              <a:t>Month DD, YYYY</a:t>
            </a:r>
            <a:endParaRPr lang="en-US" dirty="0"/>
          </a:p>
        </p:txBody>
      </p:sp>
      <p:sp>
        <p:nvSpPr>
          <p:cNvPr id="14" name="Text Placeholder 5"/>
          <p:cNvSpPr>
            <a:spLocks noGrp="1"/>
          </p:cNvSpPr>
          <p:nvPr>
            <p:ph type="body" sz="quarter" idx="12" hasCustomPrompt="1"/>
          </p:nvPr>
        </p:nvSpPr>
        <p:spPr>
          <a:xfrm>
            <a:off x="304799" y="4889409"/>
            <a:ext cx="115824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smtClean="0"/>
              <a:t>Business Title 1, Line of Business</a:t>
            </a:r>
            <a:endParaRPr lang="en-US" dirty="0"/>
          </a:p>
        </p:txBody>
      </p:sp>
      <p:sp>
        <p:nvSpPr>
          <p:cNvPr id="15" name="Rectangle 14"/>
          <p:cNvSpPr/>
          <p:nvPr userDrawn="1"/>
        </p:nvSpPr>
        <p:spPr>
          <a:xfrm>
            <a:off x="1" y="281940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solidFill>
                <a:schemeClr val="bg2"/>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53424" y="6047670"/>
            <a:ext cx="1633776" cy="559850"/>
          </a:xfrm>
          <a:prstGeom prst="rect">
            <a:avLst/>
          </a:prstGeom>
        </p:spPr>
      </p:pic>
    </p:spTree>
    <p:extLst>
      <p:ext uri="{BB962C8B-B14F-4D97-AF65-F5344CB8AC3E}">
        <p14:creationId xmlns:p14="http://schemas.microsoft.com/office/powerpoint/2010/main" val="1784282885"/>
      </p:ext>
    </p:extLst>
  </p:cSld>
  <p:clrMapOvr>
    <a:masterClrMapping/>
  </p:clrMapOvr>
  <p:transition>
    <p:wip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7640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solidFill>
                <a:schemeClr val="bg2"/>
              </a:solidFill>
            </a:endParaRPr>
          </a:p>
        </p:txBody>
      </p:sp>
      <p:sp>
        <p:nvSpPr>
          <p:cNvPr id="19" name="Title 1"/>
          <p:cNvSpPr>
            <a:spLocks noGrp="1"/>
          </p:cNvSpPr>
          <p:nvPr>
            <p:ph type="ctrTitle" hasCustomPrompt="1"/>
          </p:nvPr>
        </p:nvSpPr>
        <p:spPr>
          <a:xfrm>
            <a:off x="304802" y="2133600"/>
            <a:ext cx="11582399" cy="867930"/>
          </a:xfrm>
          <a:prstGeom prst="rect">
            <a:avLst/>
          </a:prstGeom>
        </p:spPr>
        <p:txBody>
          <a:bodyPr lIns="91440" tIns="45720" rIns="91440" bIns="45720" anchor="t"/>
          <a:lstStyle>
            <a:lvl1pPr>
              <a:defRPr baseline="0">
                <a:solidFill>
                  <a:schemeClr val="bg2"/>
                </a:solidFill>
              </a:defRPr>
            </a:lvl1pPr>
          </a:lstStyle>
          <a:p>
            <a:r>
              <a:rPr lang="en-US" dirty="0" smtClean="0"/>
              <a:t>Speaker Panel</a:t>
            </a:r>
            <a:endParaRPr lang="en-US" dirty="0"/>
          </a:p>
        </p:txBody>
      </p:sp>
      <p:sp>
        <p:nvSpPr>
          <p:cNvPr id="20" name="Subtitle 2"/>
          <p:cNvSpPr>
            <a:spLocks noGrp="1"/>
          </p:cNvSpPr>
          <p:nvPr>
            <p:ph type="subTitle" idx="1" hasCustomPrompt="1"/>
          </p:nvPr>
        </p:nvSpPr>
        <p:spPr>
          <a:xfrm>
            <a:off x="304802" y="3210565"/>
            <a:ext cx="11582399" cy="341632"/>
          </a:xfrm>
          <a:prstGeom prst="rect">
            <a:avLst/>
          </a:prstGeom>
        </p:spPr>
        <p:txBody>
          <a:bodyPr lIns="91440" tIns="45720" rIns="91440" bIns="45720" anchor="t"/>
          <a:lstStyle>
            <a:lvl1pPr marL="0" indent="0">
              <a:buNone/>
              <a:defRPr>
                <a:solidFill>
                  <a:schemeClr val="bg2"/>
                </a:solidFill>
              </a:defRPr>
            </a:lvl1pPr>
          </a:lstStyle>
          <a:p>
            <a:r>
              <a:rPr lang="en-US" dirty="0" smtClean="0"/>
              <a:t>Click here to edit subtitle</a:t>
            </a:r>
            <a:endParaRPr lang="en-US" dirty="0"/>
          </a:p>
        </p:txBody>
      </p:sp>
      <p:sp>
        <p:nvSpPr>
          <p:cNvPr id="21" name="Text Placeholder 3"/>
          <p:cNvSpPr>
            <a:spLocks noGrp="1"/>
          </p:cNvSpPr>
          <p:nvPr>
            <p:ph type="body" sz="quarter" idx="13" hasCustomPrompt="1"/>
          </p:nvPr>
        </p:nvSpPr>
        <p:spPr>
          <a:xfrm>
            <a:off x="304800" y="3759954"/>
            <a:ext cx="2805952" cy="228600"/>
          </a:xfrm>
          <a:prstGeom prst="rect">
            <a:avLst/>
          </a:prstGeom>
        </p:spPr>
        <p:txBody>
          <a:bodyPr lIns="91440" tIns="45720" rIns="91440" bIns="45720" anchor="t"/>
          <a:lstStyle>
            <a:lvl1pPr marL="0" indent="0">
              <a:buNone/>
              <a:defRPr sz="1000">
                <a:solidFill>
                  <a:schemeClr val="accent1"/>
                </a:solidFill>
              </a:defRPr>
            </a:lvl1pPr>
          </a:lstStyle>
          <a:p>
            <a:pPr lvl="0"/>
            <a:r>
              <a:rPr lang="en-US" dirty="0" smtClean="0"/>
              <a:t>MODERATOR</a:t>
            </a:r>
            <a:endParaRPr lang="en-US" dirty="0"/>
          </a:p>
        </p:txBody>
      </p:sp>
      <p:sp>
        <p:nvSpPr>
          <p:cNvPr id="31" name="Text Placeholder 6"/>
          <p:cNvSpPr>
            <a:spLocks noGrp="1"/>
          </p:cNvSpPr>
          <p:nvPr>
            <p:ph type="body" sz="quarter" idx="14" hasCustomPrompt="1"/>
          </p:nvPr>
        </p:nvSpPr>
        <p:spPr>
          <a:xfrm>
            <a:off x="304800" y="3988554"/>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2" name="Text Placeholder 8"/>
          <p:cNvSpPr>
            <a:spLocks noGrp="1"/>
          </p:cNvSpPr>
          <p:nvPr>
            <p:ph type="body" sz="quarter" idx="15" hasCustomPrompt="1"/>
          </p:nvPr>
        </p:nvSpPr>
        <p:spPr>
          <a:xfrm>
            <a:off x="304800" y="4249718"/>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3" name="Text Placeholder 13"/>
          <p:cNvSpPr>
            <a:spLocks noGrp="1"/>
          </p:cNvSpPr>
          <p:nvPr>
            <p:ph type="body" sz="quarter" idx="16" hasCustomPrompt="1"/>
          </p:nvPr>
        </p:nvSpPr>
        <p:spPr>
          <a:xfrm>
            <a:off x="304800" y="4478318"/>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34" name="Text Placeholder 6"/>
          <p:cNvSpPr>
            <a:spLocks noGrp="1"/>
          </p:cNvSpPr>
          <p:nvPr>
            <p:ph type="body" sz="quarter" idx="17" hasCustomPrompt="1"/>
          </p:nvPr>
        </p:nvSpPr>
        <p:spPr>
          <a:xfrm>
            <a:off x="3230283" y="3989053"/>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5" name="Text Placeholder 8"/>
          <p:cNvSpPr>
            <a:spLocks noGrp="1"/>
          </p:cNvSpPr>
          <p:nvPr>
            <p:ph type="body" sz="quarter" idx="18" hasCustomPrompt="1"/>
          </p:nvPr>
        </p:nvSpPr>
        <p:spPr>
          <a:xfrm>
            <a:off x="3230283" y="4250217"/>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6" name="Text Placeholder 13"/>
          <p:cNvSpPr>
            <a:spLocks noGrp="1"/>
          </p:cNvSpPr>
          <p:nvPr>
            <p:ph type="body" sz="quarter" idx="19" hasCustomPrompt="1"/>
          </p:nvPr>
        </p:nvSpPr>
        <p:spPr>
          <a:xfrm>
            <a:off x="3230283" y="4478817"/>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37" name="Text Placeholder 6"/>
          <p:cNvSpPr>
            <a:spLocks noGrp="1"/>
          </p:cNvSpPr>
          <p:nvPr>
            <p:ph type="body" sz="quarter" idx="20" hasCustomPrompt="1"/>
          </p:nvPr>
        </p:nvSpPr>
        <p:spPr>
          <a:xfrm>
            <a:off x="6155765" y="3988554"/>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8" name="Text Placeholder 8"/>
          <p:cNvSpPr>
            <a:spLocks noGrp="1"/>
          </p:cNvSpPr>
          <p:nvPr>
            <p:ph type="body" sz="quarter" idx="21" hasCustomPrompt="1"/>
          </p:nvPr>
        </p:nvSpPr>
        <p:spPr>
          <a:xfrm>
            <a:off x="6155765" y="4249718"/>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9" name="Text Placeholder 13"/>
          <p:cNvSpPr>
            <a:spLocks noGrp="1"/>
          </p:cNvSpPr>
          <p:nvPr>
            <p:ph type="body" sz="quarter" idx="22" hasCustomPrompt="1"/>
          </p:nvPr>
        </p:nvSpPr>
        <p:spPr>
          <a:xfrm>
            <a:off x="6155765" y="4478318"/>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40" name="Text Placeholder 6"/>
          <p:cNvSpPr>
            <a:spLocks noGrp="1"/>
          </p:cNvSpPr>
          <p:nvPr>
            <p:ph type="body" sz="quarter" idx="23" hasCustomPrompt="1"/>
          </p:nvPr>
        </p:nvSpPr>
        <p:spPr>
          <a:xfrm>
            <a:off x="9081248" y="3989053"/>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41" name="Text Placeholder 8"/>
          <p:cNvSpPr>
            <a:spLocks noGrp="1"/>
          </p:cNvSpPr>
          <p:nvPr>
            <p:ph type="body" sz="quarter" idx="24" hasCustomPrompt="1"/>
          </p:nvPr>
        </p:nvSpPr>
        <p:spPr>
          <a:xfrm>
            <a:off x="9081248" y="4250217"/>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42" name="Text Placeholder 13"/>
          <p:cNvSpPr>
            <a:spLocks noGrp="1"/>
          </p:cNvSpPr>
          <p:nvPr>
            <p:ph type="body" sz="quarter" idx="25" hasCustomPrompt="1"/>
          </p:nvPr>
        </p:nvSpPr>
        <p:spPr>
          <a:xfrm>
            <a:off x="9081248" y="4478817"/>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53424" y="6047670"/>
            <a:ext cx="1633776" cy="559850"/>
          </a:xfrm>
          <a:prstGeom prst="rect">
            <a:avLst/>
          </a:prstGeom>
        </p:spPr>
      </p:pic>
    </p:spTree>
    <p:extLst>
      <p:ext uri="{BB962C8B-B14F-4D97-AF65-F5344CB8AC3E}">
        <p14:creationId xmlns:p14="http://schemas.microsoft.com/office/powerpoint/2010/main" val="3495297654"/>
      </p:ext>
    </p:extLst>
  </p:cSld>
  <p:clrMapOvr>
    <a:masterClrMapping/>
  </p:clrMapOvr>
  <p:transition>
    <p:wip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934714" y="0"/>
            <a:ext cx="6095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4" name="Text Placeholder 23"/>
          <p:cNvSpPr>
            <a:spLocks noGrp="1"/>
          </p:cNvSpPr>
          <p:nvPr>
            <p:ph type="body" sz="quarter" idx="11" hasCustomPrompt="1"/>
          </p:nvPr>
        </p:nvSpPr>
        <p:spPr>
          <a:xfrm>
            <a:off x="3450336" y="1581912"/>
            <a:ext cx="8436864" cy="4475988"/>
          </a:xfrm>
          <a:prstGeom prst="rect">
            <a:avLst/>
          </a:prstGeom>
        </p:spPr>
        <p:txBody>
          <a:bodyPr lIns="91440" tIns="45720" rIns="91440" bIns="45720" anchor="t">
            <a:noAutofit/>
          </a:bodyPr>
          <a:lstStyle>
            <a:lvl1pPr marL="0" indent="0">
              <a:spcBef>
                <a:spcPts val="1200"/>
              </a:spcBef>
              <a:buFont typeface="Arial" pitchFamily="34" charset="0"/>
              <a:buNone/>
              <a:defRPr/>
            </a:lvl1pPr>
          </a:lstStyle>
          <a:p>
            <a:pPr marL="0" indent="0">
              <a:spcBef>
                <a:spcPts val="1200"/>
              </a:spcBef>
              <a:buFont typeface="Arial" pitchFamily="34" charset="0"/>
              <a:buNone/>
            </a:pPr>
            <a:r>
              <a:rPr lang="en-US" sz="1400" dirty="0" err="1" smtClean="0">
                <a:solidFill>
                  <a:srgbClr val="000000"/>
                </a:solidFill>
              </a:rPr>
              <a:t>Vestibulum</a:t>
            </a:r>
            <a:r>
              <a:rPr lang="en-US" sz="1400" dirty="0" smtClean="0">
                <a:solidFill>
                  <a:srgbClr val="000000"/>
                </a:solidFill>
              </a:rPr>
              <a:t> id ligula porta </a:t>
            </a:r>
            <a:r>
              <a:rPr lang="en-US" sz="1400" dirty="0" err="1" smtClean="0">
                <a:solidFill>
                  <a:srgbClr val="000000"/>
                </a:solidFill>
              </a:rPr>
              <a:t>felis</a:t>
            </a:r>
            <a:r>
              <a:rPr lang="en-US" sz="1400" dirty="0" smtClean="0">
                <a:solidFill>
                  <a:srgbClr val="000000"/>
                </a:solidFill>
              </a:rPr>
              <a:t> </a:t>
            </a:r>
            <a:r>
              <a:rPr lang="en-US" sz="1400" dirty="0" err="1" smtClean="0">
                <a:solidFill>
                  <a:srgbClr val="000000"/>
                </a:solidFill>
              </a:rPr>
              <a:t>euismod</a:t>
            </a:r>
            <a:r>
              <a:rPr lang="en-US" sz="1400" dirty="0" smtClean="0">
                <a:solidFill>
                  <a:srgbClr val="000000"/>
                </a:solidFill>
              </a:rPr>
              <a:t> semper. </a:t>
            </a:r>
            <a:r>
              <a:rPr lang="en-US" sz="1400" dirty="0" err="1" smtClean="0">
                <a:solidFill>
                  <a:srgbClr val="000000"/>
                </a:solidFill>
              </a:rPr>
              <a:t>Vivamus</a:t>
            </a:r>
            <a:r>
              <a:rPr lang="en-US" sz="1400" dirty="0" smtClean="0">
                <a:solidFill>
                  <a:srgbClr val="000000"/>
                </a:solidFill>
              </a:rPr>
              <a:t> </a:t>
            </a:r>
            <a:r>
              <a:rPr lang="en-US" sz="1400" dirty="0" err="1" smtClean="0">
                <a:solidFill>
                  <a:srgbClr val="000000"/>
                </a:solidFill>
              </a:rPr>
              <a:t>sagittis</a:t>
            </a:r>
            <a:r>
              <a:rPr lang="en-US" sz="1400" dirty="0" smtClean="0">
                <a:solidFill>
                  <a:srgbClr val="000000"/>
                </a:solidFill>
              </a:rPr>
              <a:t> lacus </a:t>
            </a:r>
            <a:r>
              <a:rPr lang="en-US" sz="1400" dirty="0" err="1" smtClean="0">
                <a:solidFill>
                  <a:srgbClr val="000000"/>
                </a:solidFill>
              </a:rPr>
              <a:t>vel</a:t>
            </a:r>
            <a:r>
              <a:rPr lang="en-US" sz="1400" dirty="0" smtClean="0">
                <a:solidFill>
                  <a:srgbClr val="000000"/>
                </a:solidFill>
              </a:rPr>
              <a:t> </a:t>
            </a:r>
            <a:r>
              <a:rPr lang="en-US" sz="1400" dirty="0" err="1" smtClean="0">
                <a:solidFill>
                  <a:srgbClr val="000000"/>
                </a:solidFill>
              </a:rPr>
              <a:t>augue</a:t>
            </a:r>
            <a:r>
              <a:rPr lang="en-US" sz="1400" dirty="0" smtClean="0">
                <a:solidFill>
                  <a:srgbClr val="000000"/>
                </a:solidFill>
              </a:rPr>
              <a:t> </a:t>
            </a:r>
            <a:r>
              <a:rPr lang="en-US" sz="1400" dirty="0" err="1" smtClean="0">
                <a:solidFill>
                  <a:srgbClr val="000000"/>
                </a:solidFill>
              </a:rPr>
              <a:t>laoreet</a:t>
            </a:r>
            <a:r>
              <a:rPr lang="en-US" sz="1400" dirty="0" smtClean="0">
                <a:solidFill>
                  <a:srgbClr val="000000"/>
                </a:solidFill>
              </a:rPr>
              <a:t> </a:t>
            </a:r>
            <a:r>
              <a:rPr lang="en-US" sz="1400" dirty="0" err="1" smtClean="0">
                <a:solidFill>
                  <a:srgbClr val="000000"/>
                </a:solidFill>
              </a:rPr>
              <a:t>rutrum</a:t>
            </a:r>
            <a:r>
              <a:rPr lang="en-US" sz="1400" dirty="0" smtClean="0">
                <a:solidFill>
                  <a:srgbClr val="000000"/>
                </a:solidFill>
              </a:rPr>
              <a:t> </a:t>
            </a:r>
            <a:r>
              <a:rPr lang="en-US" sz="1400" dirty="0" err="1" smtClean="0">
                <a:solidFill>
                  <a:srgbClr val="000000"/>
                </a:solidFill>
              </a:rPr>
              <a:t>faucibus</a:t>
            </a:r>
            <a:r>
              <a:rPr lang="en-US" sz="1400" dirty="0" smtClean="0">
                <a:solidFill>
                  <a:srgbClr val="000000"/>
                </a:solidFill>
              </a:rPr>
              <a:t> dolor </a:t>
            </a:r>
            <a:r>
              <a:rPr lang="en-US" sz="1400" dirty="0" err="1" smtClean="0">
                <a:solidFill>
                  <a:srgbClr val="000000"/>
                </a:solidFill>
              </a:rPr>
              <a:t>auctor</a:t>
            </a:r>
            <a:r>
              <a:rPr lang="en-US" sz="1400" dirty="0" smtClean="0">
                <a:solidFill>
                  <a:srgbClr val="000000"/>
                </a:solidFill>
              </a:rPr>
              <a:t>. Lorem ipsum dolor sit </a:t>
            </a:r>
            <a:r>
              <a:rPr lang="en-US" sz="1400" dirty="0" err="1" smtClean="0">
                <a:solidFill>
                  <a:srgbClr val="000000"/>
                </a:solidFill>
              </a:rPr>
              <a:t>amet</a:t>
            </a:r>
            <a:r>
              <a:rPr lang="en-US" sz="1400" dirty="0" smtClean="0">
                <a:solidFill>
                  <a:srgbClr val="000000"/>
                </a:solidFill>
              </a:rPr>
              <a:t>, </a:t>
            </a:r>
            <a:r>
              <a:rPr lang="en-US" sz="1400" dirty="0" err="1" smtClean="0">
                <a:solidFill>
                  <a:srgbClr val="000000"/>
                </a:solidFill>
              </a:rPr>
              <a:t>consectetur</a:t>
            </a:r>
            <a:r>
              <a:rPr lang="en-US" sz="1400" dirty="0" smtClean="0">
                <a:solidFill>
                  <a:srgbClr val="000000"/>
                </a:solidFill>
              </a:rPr>
              <a:t> </a:t>
            </a:r>
            <a:r>
              <a:rPr lang="en-US" sz="1400" dirty="0" err="1" smtClean="0">
                <a:solidFill>
                  <a:srgbClr val="000000"/>
                </a:solidFill>
              </a:rPr>
              <a:t>adipiscing</a:t>
            </a:r>
            <a:r>
              <a:rPr lang="en-US" sz="1400" dirty="0" smtClean="0">
                <a:solidFill>
                  <a:srgbClr val="000000"/>
                </a:solidFill>
              </a:rPr>
              <a:t> </a:t>
            </a:r>
            <a:r>
              <a:rPr lang="en-US" sz="1400" dirty="0" err="1" smtClean="0">
                <a:solidFill>
                  <a:srgbClr val="000000"/>
                </a:solidFill>
              </a:rPr>
              <a:t>elit</a:t>
            </a:r>
            <a:r>
              <a:rPr lang="en-US" sz="1400" dirty="0" smtClean="0">
                <a:solidFill>
                  <a:srgbClr val="000000"/>
                </a:solidFill>
              </a:rPr>
              <a:t>. </a:t>
            </a:r>
            <a:r>
              <a:rPr lang="en-US" sz="1400" dirty="0" err="1" smtClean="0">
                <a:solidFill>
                  <a:srgbClr val="000000"/>
                </a:solidFill>
              </a:rPr>
              <a:t>Nullam</a:t>
            </a:r>
            <a:r>
              <a:rPr lang="en-US" sz="1400" dirty="0" smtClean="0">
                <a:solidFill>
                  <a:srgbClr val="000000"/>
                </a:solidFill>
              </a:rPr>
              <a:t> </a:t>
            </a:r>
            <a:r>
              <a:rPr lang="en-US" sz="1400" dirty="0" err="1" smtClean="0">
                <a:solidFill>
                  <a:srgbClr val="000000"/>
                </a:solidFill>
              </a:rPr>
              <a:t>quis</a:t>
            </a:r>
            <a:r>
              <a:rPr lang="en-US" sz="1400" dirty="0" smtClean="0">
                <a:solidFill>
                  <a:srgbClr val="000000"/>
                </a:solidFill>
              </a:rPr>
              <a:t> </a:t>
            </a:r>
            <a:r>
              <a:rPr lang="en-US" sz="1400" dirty="0" err="1" smtClean="0">
                <a:solidFill>
                  <a:srgbClr val="000000"/>
                </a:solidFill>
              </a:rPr>
              <a:t>risus</a:t>
            </a:r>
            <a:r>
              <a:rPr lang="en-US" sz="1400" dirty="0" smtClean="0">
                <a:solidFill>
                  <a:srgbClr val="000000"/>
                </a:solidFill>
              </a:rPr>
              <a:t> </a:t>
            </a:r>
            <a:r>
              <a:rPr lang="en-US" sz="1400" dirty="0" err="1" smtClean="0">
                <a:solidFill>
                  <a:srgbClr val="000000"/>
                </a:solidFill>
              </a:rPr>
              <a:t>eget</a:t>
            </a:r>
            <a:r>
              <a:rPr lang="en-US" sz="1400" dirty="0" smtClean="0">
                <a:solidFill>
                  <a:srgbClr val="000000"/>
                </a:solidFill>
              </a:rPr>
              <a:t> </a:t>
            </a:r>
            <a:r>
              <a:rPr lang="en-US" sz="1400" dirty="0" err="1" smtClean="0">
                <a:solidFill>
                  <a:srgbClr val="000000"/>
                </a:solidFill>
              </a:rPr>
              <a:t>urna</a:t>
            </a:r>
            <a:r>
              <a:rPr lang="en-US" sz="1400" dirty="0" smtClean="0">
                <a:solidFill>
                  <a:srgbClr val="000000"/>
                </a:solidFill>
              </a:rPr>
              <a:t> </a:t>
            </a:r>
            <a:r>
              <a:rPr lang="en-US" sz="1400" dirty="0" err="1" smtClean="0">
                <a:solidFill>
                  <a:srgbClr val="000000"/>
                </a:solidFill>
              </a:rPr>
              <a:t>mollis</a:t>
            </a:r>
            <a:r>
              <a:rPr lang="en-US" sz="1400" dirty="0" smtClean="0">
                <a:solidFill>
                  <a:srgbClr val="000000"/>
                </a:solidFill>
              </a:rPr>
              <a:t> </a:t>
            </a:r>
            <a:r>
              <a:rPr lang="en-US" sz="1400" dirty="0" err="1" smtClean="0">
                <a:solidFill>
                  <a:srgbClr val="000000"/>
                </a:solidFill>
              </a:rPr>
              <a:t>ornare</a:t>
            </a:r>
            <a:r>
              <a:rPr lang="en-US" sz="1400" dirty="0" smtClean="0">
                <a:solidFill>
                  <a:srgbClr val="000000"/>
                </a:solidFill>
              </a:rPr>
              <a:t> </a:t>
            </a:r>
            <a:r>
              <a:rPr lang="en-US" sz="1400" dirty="0" err="1" smtClean="0">
                <a:solidFill>
                  <a:srgbClr val="000000"/>
                </a:solidFill>
              </a:rPr>
              <a:t>vel</a:t>
            </a:r>
            <a:r>
              <a:rPr lang="en-US" sz="1400" dirty="0" smtClean="0">
                <a:solidFill>
                  <a:srgbClr val="000000"/>
                </a:solidFill>
              </a:rPr>
              <a:t> </a:t>
            </a:r>
            <a:r>
              <a:rPr lang="en-US" sz="1400" dirty="0" err="1" smtClean="0">
                <a:solidFill>
                  <a:srgbClr val="000000"/>
                </a:solidFill>
              </a:rPr>
              <a:t>eu</a:t>
            </a:r>
            <a:r>
              <a:rPr lang="en-US" sz="1400" dirty="0" smtClean="0">
                <a:solidFill>
                  <a:srgbClr val="000000"/>
                </a:solidFill>
              </a:rPr>
              <a:t> </a:t>
            </a:r>
            <a:r>
              <a:rPr lang="en-US" sz="1400" dirty="0" err="1" smtClean="0">
                <a:solidFill>
                  <a:srgbClr val="000000"/>
                </a:solidFill>
              </a:rPr>
              <a:t>leo</a:t>
            </a:r>
            <a:r>
              <a:rPr lang="en-US" sz="1400" dirty="0" smtClean="0">
                <a:solidFill>
                  <a:srgbClr val="000000"/>
                </a:solidFill>
              </a:rPr>
              <a:t>. </a:t>
            </a:r>
            <a:r>
              <a:rPr lang="en-US" sz="1400" dirty="0" err="1" smtClean="0">
                <a:solidFill>
                  <a:srgbClr val="000000"/>
                </a:solidFill>
              </a:rPr>
              <a:t>Donec</a:t>
            </a:r>
            <a:r>
              <a:rPr lang="en-US" sz="1400" dirty="0" smtClean="0">
                <a:solidFill>
                  <a:srgbClr val="000000"/>
                </a:solidFill>
              </a:rPr>
              <a:t> id </a:t>
            </a:r>
            <a:r>
              <a:rPr lang="en-US" sz="1400" dirty="0" err="1" smtClean="0">
                <a:solidFill>
                  <a:srgbClr val="000000"/>
                </a:solidFill>
              </a:rPr>
              <a:t>elit</a:t>
            </a:r>
            <a:r>
              <a:rPr lang="en-US" sz="1400" dirty="0" smtClean="0">
                <a:solidFill>
                  <a:srgbClr val="000000"/>
                </a:solidFill>
              </a:rPr>
              <a:t> non mi porta gravida at </a:t>
            </a:r>
            <a:r>
              <a:rPr lang="en-US" sz="1400" dirty="0" err="1" smtClean="0">
                <a:solidFill>
                  <a:srgbClr val="000000"/>
                </a:solidFill>
              </a:rPr>
              <a:t>eget</a:t>
            </a:r>
            <a:r>
              <a:rPr lang="en-US" sz="1400" dirty="0" smtClean="0">
                <a:solidFill>
                  <a:srgbClr val="000000"/>
                </a:solidFill>
              </a:rPr>
              <a:t> </a:t>
            </a:r>
            <a:r>
              <a:rPr lang="en-US" sz="1400" dirty="0" err="1" smtClean="0">
                <a:solidFill>
                  <a:srgbClr val="000000"/>
                </a:solidFill>
              </a:rPr>
              <a:t>metus</a:t>
            </a:r>
            <a:r>
              <a:rPr lang="en-US" sz="1400" dirty="0" smtClean="0">
                <a:solidFill>
                  <a:srgbClr val="000000"/>
                </a:solidFill>
              </a:rPr>
              <a:t>. </a:t>
            </a:r>
            <a:r>
              <a:rPr lang="en-US" sz="1400" dirty="0" err="1" smtClean="0">
                <a:solidFill>
                  <a:srgbClr val="000000"/>
                </a:solidFill>
              </a:rPr>
              <a:t>Aenean</a:t>
            </a:r>
            <a:r>
              <a:rPr lang="en-US" sz="1400" dirty="0" smtClean="0">
                <a:solidFill>
                  <a:srgbClr val="000000"/>
                </a:solidFill>
              </a:rPr>
              <a:t> </a:t>
            </a:r>
            <a:r>
              <a:rPr lang="en-US" sz="1400" dirty="0" err="1" smtClean="0">
                <a:solidFill>
                  <a:srgbClr val="000000"/>
                </a:solidFill>
              </a:rPr>
              <a:t>lacinia</a:t>
            </a:r>
            <a:r>
              <a:rPr lang="en-US" sz="1400" dirty="0" smtClean="0">
                <a:solidFill>
                  <a:srgbClr val="000000"/>
                </a:solidFill>
              </a:rPr>
              <a:t> </a:t>
            </a:r>
            <a:r>
              <a:rPr lang="en-US" sz="1400" dirty="0" err="1" smtClean="0">
                <a:solidFill>
                  <a:srgbClr val="000000"/>
                </a:solidFill>
              </a:rPr>
              <a:t>bibendum</a:t>
            </a:r>
            <a:r>
              <a:rPr lang="en-US" sz="1400" dirty="0" smtClean="0">
                <a:solidFill>
                  <a:srgbClr val="000000"/>
                </a:solidFill>
              </a:rPr>
              <a:t> </a:t>
            </a:r>
            <a:r>
              <a:rPr lang="en-US" sz="1400" dirty="0" err="1" smtClean="0">
                <a:solidFill>
                  <a:srgbClr val="000000"/>
                </a:solidFill>
              </a:rPr>
              <a:t>nulla</a:t>
            </a:r>
            <a:r>
              <a:rPr lang="en-US" sz="1400" dirty="0" smtClean="0">
                <a:solidFill>
                  <a:srgbClr val="000000"/>
                </a:solidFill>
              </a:rPr>
              <a:t> </a:t>
            </a:r>
            <a:r>
              <a:rPr lang="en-US" sz="1400" dirty="0" err="1" smtClean="0">
                <a:solidFill>
                  <a:srgbClr val="000000"/>
                </a:solidFill>
              </a:rPr>
              <a:t>sed</a:t>
            </a:r>
            <a:r>
              <a:rPr lang="en-US" sz="1400" dirty="0" smtClean="0">
                <a:solidFill>
                  <a:srgbClr val="000000"/>
                </a:solidFill>
              </a:rPr>
              <a:t> </a:t>
            </a:r>
            <a:r>
              <a:rPr lang="en-US" sz="1400" dirty="0" err="1" smtClean="0">
                <a:solidFill>
                  <a:srgbClr val="000000"/>
                </a:solidFill>
              </a:rPr>
              <a:t>consectetur</a:t>
            </a:r>
            <a:r>
              <a:rPr lang="en-US" sz="1400" dirty="0" smtClean="0">
                <a:solidFill>
                  <a:srgbClr val="000000"/>
                </a:solidFill>
              </a:rPr>
              <a:t>.</a:t>
            </a:r>
            <a:endParaRPr lang="en-US" sz="1400" dirty="0">
              <a:solidFill>
                <a:srgbClr val="000000"/>
              </a:solidFill>
            </a:endParaRPr>
          </a:p>
        </p:txBody>
      </p:sp>
      <p:sp>
        <p:nvSpPr>
          <p:cNvPr id="4" name="Title 3"/>
          <p:cNvSpPr>
            <a:spLocks noGrp="1"/>
          </p:cNvSpPr>
          <p:nvPr>
            <p:ph type="title" hasCustomPrompt="1"/>
          </p:nvPr>
        </p:nvSpPr>
        <p:spPr>
          <a:xfrm>
            <a:off x="3448051" y="457200"/>
            <a:ext cx="8439149" cy="834328"/>
          </a:xfrm>
        </p:spPr>
        <p:txBody>
          <a:bodyPr anchor="t"/>
          <a:lstStyle/>
          <a:p>
            <a:r>
              <a:rPr lang="en-US" smtClean="0"/>
              <a:t>Divider or Agenda –</a:t>
            </a:r>
            <a:br>
              <a:rPr lang="en-US" smtClean="0"/>
            </a:br>
            <a:r>
              <a:rPr lang="en-US" smtClean="0"/>
              <a:t>Header Initial Caps Arial Bold 24pt</a:t>
            </a:r>
            <a:endParaRPr lang="en-US" dirty="0"/>
          </a:p>
        </p:txBody>
      </p:sp>
      <p:sp>
        <p:nvSpPr>
          <p:cNvPr id="13" name="Rectangle 12"/>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latin typeface="+mj-lt"/>
            </a:endParaRPr>
          </a:p>
        </p:txBody>
      </p:sp>
      <p:sp>
        <p:nvSpPr>
          <p:cNvPr id="14" name="TextBox 13"/>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1000" b="1" i="0" smtClean="0">
                <a:solidFill>
                  <a:schemeClr val="bg1"/>
                </a:solidFill>
              </a:rPr>
              <a:pPr lvl="0">
                <a:lnSpc>
                  <a:spcPct val="95000"/>
                </a:lnSpc>
                <a:spcBef>
                  <a:spcPts val="0"/>
                </a:spcBef>
                <a:spcAft>
                  <a:spcPts val="0"/>
                </a:spcAft>
              </a:pPr>
              <a:t>‹#›</a:t>
            </a:fld>
            <a:endParaRPr lang="en-US" sz="1000" b="1" i="0" dirty="0">
              <a:solidFill>
                <a:schemeClr val="bg1"/>
              </a:solidFill>
            </a:endParaRPr>
          </a:p>
        </p:txBody>
      </p:sp>
      <p:sp>
        <p:nvSpPr>
          <p:cNvPr id="15"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FFFFFF"/>
                </a:solidFill>
                <a:latin typeface="+mj-lt"/>
              </a:rPr>
              <a:t>Information Classification: Confidential</a:t>
            </a:r>
            <a:endParaRPr lang="en-GB" sz="800" i="1" dirty="0">
              <a:solidFill>
                <a:srgbClr val="FFFFFF"/>
              </a:solidFill>
              <a:latin typeface="+mj-lt"/>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1444" y="6588346"/>
            <a:ext cx="1385757" cy="173548"/>
          </a:xfrm>
          <a:prstGeom prst="rect">
            <a:avLst/>
          </a:prstGeom>
        </p:spPr>
      </p:pic>
    </p:spTree>
    <p:extLst>
      <p:ext uri="{BB962C8B-B14F-4D97-AF65-F5344CB8AC3E}">
        <p14:creationId xmlns:p14="http://schemas.microsoft.com/office/powerpoint/2010/main" val="3966776713"/>
      </p:ext>
    </p:extLst>
  </p:cSld>
  <p:clrMapOvr>
    <a:masterClrMapping/>
  </p:clrMapOvr>
  <p:transition>
    <p:wip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9851562" y="1879471"/>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8920480" y="1026827"/>
            <a:ext cx="1853184"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
        <p:nvSpPr>
          <p:cNvPr id="7" name="Text Placeholder 11"/>
          <p:cNvSpPr>
            <a:spLocks noGrp="1"/>
          </p:cNvSpPr>
          <p:nvPr>
            <p:ph type="body" sz="quarter" idx="11"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02344" y="1185442"/>
            <a:ext cx="1489456" cy="510396"/>
          </a:xfrm>
          <a:prstGeom prst="rect">
            <a:avLst/>
          </a:prstGeom>
        </p:spPr>
      </p:pic>
    </p:spTree>
    <p:extLst>
      <p:ext uri="{BB962C8B-B14F-4D97-AF65-F5344CB8AC3E}">
        <p14:creationId xmlns:p14="http://schemas.microsoft.com/office/powerpoint/2010/main" val="3102829461"/>
      </p:ext>
    </p:extLst>
  </p:cSld>
  <p:clrMapOvr>
    <a:masterClrMapping/>
  </p:clrMapOvr>
  <p:transition>
    <p:wip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sp>
        <p:nvSpPr>
          <p:cNvPr id="5"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
        <p:nvSpPr>
          <p:cNvPr id="9" name="Content Placeholder 2"/>
          <p:cNvSpPr>
            <a:spLocks noGrp="1"/>
          </p:cNvSpPr>
          <p:nvPr>
            <p:ph sz="quarter" idx="17"/>
          </p:nvPr>
        </p:nvSpPr>
        <p:spPr>
          <a:xfrm>
            <a:off x="304800" y="1828800"/>
            <a:ext cx="115824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hasCustomPrompt="1"/>
          </p:nvPr>
        </p:nvSpPr>
        <p:spPr>
          <a:xfrm>
            <a:off x="297778" y="457201"/>
            <a:ext cx="11589423" cy="461665"/>
          </a:xfrm>
        </p:spPr>
        <p:txBody>
          <a:bodyPr anchor="t">
            <a:noAutofit/>
          </a:bodyPr>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3278850909"/>
      </p:ext>
    </p:extLst>
  </p:cSld>
  <p:clrMapOvr>
    <a:masterClrMapping/>
  </p:clrMapOvr>
  <p:transition>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4800" y="1601860"/>
            <a:ext cx="115824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
        <p:nvSpPr>
          <p:cNvPr id="5" name="Text Placeholder 12"/>
          <p:cNvSpPr>
            <a:spLocks noGrp="1"/>
          </p:cNvSpPr>
          <p:nvPr>
            <p:ph type="body" sz="quarter" idx="16" hasCustomPrompt="1"/>
          </p:nvPr>
        </p:nvSpPr>
        <p:spPr bwMode="auto">
          <a:xfrm>
            <a:off x="297779" y="6194512"/>
            <a:ext cx="11589423" cy="282488"/>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chemeClr val="bg2"/>
                </a:solidFill>
                <a:latin typeface="+mn-lt"/>
                <a:cs typeface="Arial" pitchFamily="34" charset="0"/>
              </a:defRPr>
            </a:lvl1pPr>
          </a:lstStyle>
          <a:p>
            <a:pPr lvl="0"/>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3546422693"/>
      </p:ext>
    </p:extLst>
  </p:cSld>
  <p:clrMapOvr>
    <a:masterClrMapping/>
  </p:clrMapOvr>
  <p:transition>
    <p:wip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4800" y="1601860"/>
            <a:ext cx="115824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
        <p:nvSpPr>
          <p:cNvPr id="5"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1891565355"/>
      </p:ext>
    </p:extLst>
  </p:cSld>
  <p:clrMapOvr>
    <a:masterClrMapping/>
  </p:clrMapOvr>
  <p:transition>
    <p:wip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1832" y="1601860"/>
            <a:ext cx="11585369"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3219147586"/>
      </p:ext>
    </p:extLst>
  </p:cSld>
  <p:clrMapOvr>
    <a:masterClrMapping/>
  </p:clrMapOvr>
  <p:transition>
    <p:wip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75689064"/>
      </p:ext>
    </p:extLst>
  </p:cSld>
  <p:clrMapOvr>
    <a:masterClrMapping/>
  </p:clrMapOvr>
  <p:transition>
    <p:wip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Tree>
    <p:extLst>
      <p:ext uri="{BB962C8B-B14F-4D97-AF65-F5344CB8AC3E}">
        <p14:creationId xmlns:p14="http://schemas.microsoft.com/office/powerpoint/2010/main" val="2664581961"/>
      </p:ext>
    </p:extLst>
  </p:cSld>
  <p:clrMapOvr>
    <a:masterClrMapping/>
  </p:clrMapOvr>
  <p:transition>
    <p:wip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BC Compare">
    <p:spTree>
      <p:nvGrpSpPr>
        <p:cNvPr id="1" name=""/>
        <p:cNvGrpSpPr/>
        <p:nvPr/>
      </p:nvGrpSpPr>
      <p:grpSpPr>
        <a:xfrm>
          <a:off x="0" y="0"/>
          <a:ext cx="0" cy="0"/>
          <a:chOff x="0" y="0"/>
          <a:chExt cx="0" cy="0"/>
        </a:xfrm>
      </p:grpSpPr>
      <p:sp>
        <p:nvSpPr>
          <p:cNvPr id="5" name="Content Placeholder 2"/>
          <p:cNvSpPr>
            <a:spLocks noGrp="1"/>
          </p:cNvSpPr>
          <p:nvPr>
            <p:ph sz="quarter" idx="17"/>
          </p:nvPr>
        </p:nvSpPr>
        <p:spPr>
          <a:xfrm>
            <a:off x="609600" y="2794572"/>
            <a:ext cx="3511296"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3" name="Content Placeholder 2"/>
          <p:cNvSpPr>
            <a:spLocks noGrp="1"/>
          </p:cNvSpPr>
          <p:nvPr>
            <p:ph sz="quarter" idx="25"/>
          </p:nvPr>
        </p:nvSpPr>
        <p:spPr>
          <a:xfrm>
            <a:off x="8077200" y="2794572"/>
            <a:ext cx="35052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sz="quarter" idx="28"/>
          </p:nvPr>
        </p:nvSpPr>
        <p:spPr>
          <a:xfrm>
            <a:off x="4351105" y="2794572"/>
            <a:ext cx="35052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11"/>
          <p:cNvSpPr>
            <a:spLocks noGrp="1"/>
          </p:cNvSpPr>
          <p:nvPr>
            <p:ph type="body" sz="quarter" idx="11" hasCustomPrompt="1"/>
          </p:nvPr>
        </p:nvSpPr>
        <p:spPr>
          <a:xfrm>
            <a:off x="609600" y="2224125"/>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3" name="Text Placeholder 11"/>
          <p:cNvSpPr>
            <a:spLocks noGrp="1"/>
          </p:cNvSpPr>
          <p:nvPr>
            <p:ph type="body" sz="quarter" idx="18" hasCustomPrompt="1"/>
          </p:nvPr>
        </p:nvSpPr>
        <p:spPr>
          <a:xfrm>
            <a:off x="609600"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54" name="Text Placeholder 11"/>
          <p:cNvSpPr>
            <a:spLocks noGrp="1"/>
          </p:cNvSpPr>
          <p:nvPr>
            <p:ph type="body" sz="quarter" idx="19" hasCustomPrompt="1"/>
          </p:nvPr>
        </p:nvSpPr>
        <p:spPr>
          <a:xfrm>
            <a:off x="4351859" y="2224125"/>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5" name="Text Placeholder 11"/>
          <p:cNvSpPr>
            <a:spLocks noGrp="1"/>
          </p:cNvSpPr>
          <p:nvPr>
            <p:ph type="body" sz="quarter" idx="21" hasCustomPrompt="1"/>
          </p:nvPr>
        </p:nvSpPr>
        <p:spPr>
          <a:xfrm>
            <a:off x="4351859"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56" name="Text Placeholder 11"/>
          <p:cNvSpPr>
            <a:spLocks noGrp="1"/>
          </p:cNvSpPr>
          <p:nvPr>
            <p:ph type="body" sz="quarter" idx="29" hasCustomPrompt="1"/>
          </p:nvPr>
        </p:nvSpPr>
        <p:spPr>
          <a:xfrm>
            <a:off x="8071104" y="2224125"/>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7" name="Text Placeholder 11"/>
          <p:cNvSpPr>
            <a:spLocks noGrp="1"/>
          </p:cNvSpPr>
          <p:nvPr>
            <p:ph type="body" sz="quarter" idx="30" hasCustomPrompt="1"/>
          </p:nvPr>
        </p:nvSpPr>
        <p:spPr>
          <a:xfrm>
            <a:off x="8071104"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823014105"/>
      </p:ext>
    </p:extLst>
  </p:cSld>
  <p:clrMapOvr>
    <a:masterClrMapping/>
  </p:clrMapOvr>
  <p:transition>
    <p:wip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ABC Compare Layout">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27" name="Content Placeholder 18"/>
          <p:cNvSpPr>
            <a:spLocks noGrp="1"/>
          </p:cNvSpPr>
          <p:nvPr>
            <p:ph sz="quarter" idx="28"/>
          </p:nvPr>
        </p:nvSpPr>
        <p:spPr>
          <a:xfrm>
            <a:off x="8071104"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0" name="Text Placeholder 14"/>
          <p:cNvSpPr>
            <a:spLocks noGrp="1"/>
          </p:cNvSpPr>
          <p:nvPr>
            <p:ph type="body" sz="quarter" idx="11"/>
          </p:nvPr>
        </p:nvSpPr>
        <p:spPr>
          <a:xfrm>
            <a:off x="609600" y="2570305"/>
            <a:ext cx="3511296" cy="338554"/>
          </a:xfrm>
          <a:prstGeom prst="rect">
            <a:avLst/>
          </a:prstGeom>
        </p:spPr>
        <p:txBody>
          <a:bodyPr anchor="t"/>
          <a:lstStyle>
            <a:lvl1pPr marL="0" indent="0">
              <a:buNone/>
              <a:defRPr sz="1600">
                <a:solidFill>
                  <a:schemeClr val="accent1"/>
                </a:solidFill>
              </a:defRPr>
            </a:lvl1pPr>
          </a:lstStyle>
          <a:p>
            <a:r>
              <a:rPr lang="en-US" dirty="0" smtClean="0"/>
              <a:t>Title Header</a:t>
            </a:r>
            <a:endParaRPr lang="en-US" dirty="0"/>
          </a:p>
        </p:txBody>
      </p:sp>
      <p:sp>
        <p:nvSpPr>
          <p:cNvPr id="31" name="Text Placeholder 23"/>
          <p:cNvSpPr>
            <a:spLocks noGrp="1"/>
          </p:cNvSpPr>
          <p:nvPr>
            <p:ph type="body" sz="quarter" idx="35"/>
          </p:nvPr>
        </p:nvSpPr>
        <p:spPr>
          <a:xfrm>
            <a:off x="8071104" y="2570305"/>
            <a:ext cx="3511296" cy="338554"/>
          </a:xfrm>
          <a:prstGeom prst="rect">
            <a:avLst/>
          </a:prstGeom>
        </p:spPr>
        <p:txBody>
          <a:bodyPr anchor="t"/>
          <a:lstStyle>
            <a:lvl1pPr marL="0" indent="0">
              <a:buNone/>
              <a:defRPr sz="1600">
                <a:solidFill>
                  <a:schemeClr val="accent1"/>
                </a:solidFill>
              </a:defRPr>
            </a:lvl1pPr>
          </a:lstStyle>
          <a:p>
            <a:r>
              <a:rPr lang="en-US" smtClean="0"/>
              <a:t>Title Header</a:t>
            </a:r>
            <a:endParaRPr lang="en-US" dirty="0"/>
          </a:p>
        </p:txBody>
      </p:sp>
      <p:sp>
        <p:nvSpPr>
          <p:cNvPr id="32" name="Text Placeholder 24"/>
          <p:cNvSpPr>
            <a:spLocks noGrp="1"/>
          </p:cNvSpPr>
          <p:nvPr>
            <p:ph type="body" sz="quarter" idx="36" hasCustomPrompt="1"/>
          </p:nvPr>
        </p:nvSpPr>
        <p:spPr>
          <a:xfrm>
            <a:off x="8071104" y="2916832"/>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3" name="Content Placeholder 28"/>
          <p:cNvSpPr>
            <a:spLocks noGrp="1"/>
          </p:cNvSpPr>
          <p:nvPr>
            <p:ph sz="quarter" idx="37"/>
          </p:nvPr>
        </p:nvSpPr>
        <p:spPr>
          <a:xfrm>
            <a:off x="4340352"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4" name="Text Placeholder 33"/>
          <p:cNvSpPr>
            <a:spLocks noGrp="1"/>
          </p:cNvSpPr>
          <p:nvPr>
            <p:ph type="body" sz="quarter" idx="39"/>
          </p:nvPr>
        </p:nvSpPr>
        <p:spPr>
          <a:xfrm>
            <a:off x="4340352" y="2570305"/>
            <a:ext cx="3511296" cy="338554"/>
          </a:xfrm>
          <a:prstGeom prst="rect">
            <a:avLst/>
          </a:prstGeom>
        </p:spPr>
        <p:txBody>
          <a:bodyPr anchor="t"/>
          <a:lstStyle>
            <a:lvl1pPr marL="0" indent="0">
              <a:buNone/>
              <a:defRPr sz="1600">
                <a:solidFill>
                  <a:schemeClr val="accent1"/>
                </a:solidFill>
              </a:defRPr>
            </a:lvl1pPr>
          </a:lstStyle>
          <a:p>
            <a:r>
              <a:rPr lang="en-US" smtClean="0"/>
              <a:t>Title Header</a:t>
            </a:r>
            <a:endParaRPr lang="en-US" dirty="0"/>
          </a:p>
        </p:txBody>
      </p:sp>
      <p:sp>
        <p:nvSpPr>
          <p:cNvPr id="36" name="Text Placeholder 34"/>
          <p:cNvSpPr>
            <a:spLocks noGrp="1"/>
          </p:cNvSpPr>
          <p:nvPr>
            <p:ph type="body" sz="quarter" idx="40" hasCustomPrompt="1"/>
          </p:nvPr>
        </p:nvSpPr>
        <p:spPr>
          <a:xfrm>
            <a:off x="4340352" y="2916832"/>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8" name="Content Placeholder 35"/>
          <p:cNvSpPr>
            <a:spLocks noGrp="1"/>
          </p:cNvSpPr>
          <p:nvPr>
            <p:ph sz="quarter" idx="41"/>
          </p:nvPr>
        </p:nvSpPr>
        <p:spPr>
          <a:xfrm>
            <a:off x="609600"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9" name="Text Placeholder 41"/>
          <p:cNvSpPr>
            <a:spLocks noGrp="1"/>
          </p:cNvSpPr>
          <p:nvPr>
            <p:ph type="body" sz="quarter" idx="44" hasCustomPrompt="1"/>
          </p:nvPr>
        </p:nvSpPr>
        <p:spPr>
          <a:xfrm>
            <a:off x="609600" y="2916832"/>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cxnSp>
        <p:nvCxnSpPr>
          <p:cNvPr id="40" name="Straight Connector 39"/>
          <p:cNvCxnSpPr/>
          <p:nvPr userDrawn="1"/>
        </p:nvCxnSpPr>
        <p:spPr>
          <a:xfrm>
            <a:off x="8071104"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340352"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609600"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408120784"/>
      </p:ext>
    </p:extLst>
  </p:cSld>
  <p:clrMapOvr>
    <a:masterClrMapping/>
  </p:clrMapOvr>
  <p:transition>
    <p:wip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BC Percentag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8" name="Text Placeholder 7"/>
          <p:cNvSpPr>
            <a:spLocks noGrp="1"/>
          </p:cNvSpPr>
          <p:nvPr>
            <p:ph type="body" sz="quarter" idx="24" hasCustomPrompt="1"/>
          </p:nvPr>
        </p:nvSpPr>
        <p:spPr>
          <a:xfrm>
            <a:off x="1002748" y="2294165"/>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34" name="Text Placeholder 7"/>
          <p:cNvSpPr>
            <a:spLocks noGrp="1"/>
          </p:cNvSpPr>
          <p:nvPr>
            <p:ph type="body" sz="quarter" idx="26" hasCustomPrompt="1"/>
          </p:nvPr>
        </p:nvSpPr>
        <p:spPr>
          <a:xfrm>
            <a:off x="1002748" y="3457962"/>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36" name="Text Placeholder 7"/>
          <p:cNvSpPr>
            <a:spLocks noGrp="1"/>
          </p:cNvSpPr>
          <p:nvPr>
            <p:ph type="body" sz="quarter" idx="28" hasCustomPrompt="1"/>
          </p:nvPr>
        </p:nvSpPr>
        <p:spPr>
          <a:xfrm>
            <a:off x="1002748" y="4621759"/>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12" name="Text Placeholder 7"/>
          <p:cNvSpPr>
            <a:spLocks noGrp="1"/>
          </p:cNvSpPr>
          <p:nvPr>
            <p:ph type="body" sz="quarter" idx="29" hasCustomPrompt="1"/>
          </p:nvPr>
        </p:nvSpPr>
        <p:spPr>
          <a:xfrm>
            <a:off x="1002748"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sp>
        <p:nvSpPr>
          <p:cNvPr id="13" name="Text Placeholder 7"/>
          <p:cNvSpPr>
            <a:spLocks noGrp="1"/>
          </p:cNvSpPr>
          <p:nvPr>
            <p:ph type="body" sz="quarter" idx="30" hasCustomPrompt="1"/>
          </p:nvPr>
        </p:nvSpPr>
        <p:spPr>
          <a:xfrm>
            <a:off x="1002748"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sp>
        <p:nvSpPr>
          <p:cNvPr id="14" name="Text Placeholder 7"/>
          <p:cNvSpPr>
            <a:spLocks noGrp="1"/>
          </p:cNvSpPr>
          <p:nvPr>
            <p:ph type="body" sz="quarter" idx="31" hasCustomPrompt="1"/>
          </p:nvPr>
        </p:nvSpPr>
        <p:spPr>
          <a:xfrm>
            <a:off x="1002748"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cxnSp>
        <p:nvCxnSpPr>
          <p:cNvPr id="15" name="Straight Connector 14"/>
          <p:cNvCxnSpPr/>
          <p:nvPr userDrawn="1"/>
        </p:nvCxnSpPr>
        <p:spPr>
          <a:xfrm>
            <a:off x="711201" y="3351946"/>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11201" y="4529762"/>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 Placeholder 7"/>
          <p:cNvSpPr>
            <a:spLocks noGrp="1"/>
          </p:cNvSpPr>
          <p:nvPr>
            <p:ph type="body" sz="quarter" idx="32" hasCustomPrompt="1"/>
          </p:nvPr>
        </p:nvSpPr>
        <p:spPr>
          <a:xfrm>
            <a:off x="4748696" y="2294165"/>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19" name="Text Placeholder 7"/>
          <p:cNvSpPr>
            <a:spLocks noGrp="1"/>
          </p:cNvSpPr>
          <p:nvPr>
            <p:ph type="body" sz="quarter" idx="33" hasCustomPrompt="1"/>
          </p:nvPr>
        </p:nvSpPr>
        <p:spPr>
          <a:xfrm>
            <a:off x="4748696" y="3457962"/>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0" name="Text Placeholder 7"/>
          <p:cNvSpPr>
            <a:spLocks noGrp="1"/>
          </p:cNvSpPr>
          <p:nvPr>
            <p:ph type="body" sz="quarter" idx="34" hasCustomPrompt="1"/>
          </p:nvPr>
        </p:nvSpPr>
        <p:spPr>
          <a:xfrm>
            <a:off x="4748696" y="4621759"/>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1" name="Text Placeholder 7"/>
          <p:cNvSpPr>
            <a:spLocks noGrp="1"/>
          </p:cNvSpPr>
          <p:nvPr>
            <p:ph type="body" sz="quarter" idx="35" hasCustomPrompt="1"/>
          </p:nvPr>
        </p:nvSpPr>
        <p:spPr>
          <a:xfrm>
            <a:off x="4748696"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2" name="Text Placeholder 7"/>
          <p:cNvSpPr>
            <a:spLocks noGrp="1"/>
          </p:cNvSpPr>
          <p:nvPr>
            <p:ph type="body" sz="quarter" idx="36" hasCustomPrompt="1"/>
          </p:nvPr>
        </p:nvSpPr>
        <p:spPr>
          <a:xfrm>
            <a:off x="4748696"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3" name="Text Placeholder 7"/>
          <p:cNvSpPr>
            <a:spLocks noGrp="1"/>
          </p:cNvSpPr>
          <p:nvPr>
            <p:ph type="body" sz="quarter" idx="37" hasCustomPrompt="1"/>
          </p:nvPr>
        </p:nvSpPr>
        <p:spPr>
          <a:xfrm>
            <a:off x="4748696"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4" name="Text Placeholder 7"/>
          <p:cNvSpPr>
            <a:spLocks noGrp="1"/>
          </p:cNvSpPr>
          <p:nvPr>
            <p:ph type="body" sz="quarter" idx="38" hasCustomPrompt="1"/>
          </p:nvPr>
        </p:nvSpPr>
        <p:spPr>
          <a:xfrm>
            <a:off x="8377309" y="2294165"/>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5" name="Text Placeholder 7"/>
          <p:cNvSpPr>
            <a:spLocks noGrp="1"/>
          </p:cNvSpPr>
          <p:nvPr>
            <p:ph type="body" sz="quarter" idx="39" hasCustomPrompt="1"/>
          </p:nvPr>
        </p:nvSpPr>
        <p:spPr>
          <a:xfrm>
            <a:off x="8377309" y="3457962"/>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6" name="Text Placeholder 7"/>
          <p:cNvSpPr>
            <a:spLocks noGrp="1"/>
          </p:cNvSpPr>
          <p:nvPr>
            <p:ph type="body" sz="quarter" idx="40" hasCustomPrompt="1"/>
          </p:nvPr>
        </p:nvSpPr>
        <p:spPr>
          <a:xfrm>
            <a:off x="8377309" y="4621759"/>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7" name="Text Placeholder 7"/>
          <p:cNvSpPr>
            <a:spLocks noGrp="1"/>
          </p:cNvSpPr>
          <p:nvPr>
            <p:ph type="body" sz="quarter" idx="41" hasCustomPrompt="1"/>
          </p:nvPr>
        </p:nvSpPr>
        <p:spPr>
          <a:xfrm>
            <a:off x="8377309"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8" name="Text Placeholder 7"/>
          <p:cNvSpPr>
            <a:spLocks noGrp="1"/>
          </p:cNvSpPr>
          <p:nvPr>
            <p:ph type="body" sz="quarter" idx="42" hasCustomPrompt="1"/>
          </p:nvPr>
        </p:nvSpPr>
        <p:spPr>
          <a:xfrm>
            <a:off x="8377309"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9" name="Text Placeholder 7"/>
          <p:cNvSpPr>
            <a:spLocks noGrp="1"/>
          </p:cNvSpPr>
          <p:nvPr>
            <p:ph type="body" sz="quarter" idx="43" hasCustomPrompt="1"/>
          </p:nvPr>
        </p:nvSpPr>
        <p:spPr>
          <a:xfrm>
            <a:off x="8377309"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
        <p:nvSpPr>
          <p:cNvPr id="30"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2637749852"/>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BC Bullets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4146094" y="2294166"/>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ext Placeholder 7"/>
          <p:cNvSpPr>
            <a:spLocks noGrp="1"/>
          </p:cNvSpPr>
          <p:nvPr>
            <p:ph type="body" sz="quarter" idx="24" hasCustomPrompt="1"/>
          </p:nvPr>
        </p:nvSpPr>
        <p:spPr>
          <a:xfrm>
            <a:off x="901149" y="2294166"/>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33" name="Content Placeholder 2"/>
          <p:cNvSpPr>
            <a:spLocks noGrp="1"/>
          </p:cNvSpPr>
          <p:nvPr>
            <p:ph sz="quarter" idx="25"/>
          </p:nvPr>
        </p:nvSpPr>
        <p:spPr>
          <a:xfrm>
            <a:off x="4146094" y="3457963"/>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4" name="Text Placeholder 7"/>
          <p:cNvSpPr>
            <a:spLocks noGrp="1"/>
          </p:cNvSpPr>
          <p:nvPr>
            <p:ph type="body" sz="quarter" idx="26" hasCustomPrompt="1"/>
          </p:nvPr>
        </p:nvSpPr>
        <p:spPr>
          <a:xfrm>
            <a:off x="901149" y="3457963"/>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35" name="Content Placeholder 2"/>
          <p:cNvSpPr>
            <a:spLocks noGrp="1"/>
          </p:cNvSpPr>
          <p:nvPr>
            <p:ph sz="quarter" idx="27"/>
          </p:nvPr>
        </p:nvSpPr>
        <p:spPr>
          <a:xfrm>
            <a:off x="4146094" y="4621760"/>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6" name="Text Placeholder 7"/>
          <p:cNvSpPr>
            <a:spLocks noGrp="1"/>
          </p:cNvSpPr>
          <p:nvPr>
            <p:ph type="body" sz="quarter" idx="28" hasCustomPrompt="1"/>
          </p:nvPr>
        </p:nvSpPr>
        <p:spPr>
          <a:xfrm>
            <a:off x="901149" y="4621760"/>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990306598"/>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ctangle 4"/>
          <p:cNvSpPr/>
          <p:nvPr userDrawn="1"/>
        </p:nvSpPr>
        <p:spPr>
          <a:xfrm>
            <a:off x="3721347" y="2817027"/>
            <a:ext cx="2745621" cy="24688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6" name="Straight Connector 5"/>
          <p:cNvCxnSpPr/>
          <p:nvPr userDrawn="1"/>
        </p:nvCxnSpPr>
        <p:spPr>
          <a:xfrm>
            <a:off x="840253" y="281702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40253" y="3923451"/>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40253" y="528590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2348536"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21347" y="2817027"/>
            <a:ext cx="0" cy="246888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94157"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466968"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83977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921258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058539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917473"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539788"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162100"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06237"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406724"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29036"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11"/>
          <p:cNvSpPr>
            <a:spLocks noGrp="1"/>
          </p:cNvSpPr>
          <p:nvPr userDrawn="1">
            <p:ph type="body" sz="quarter" idx="11" hasCustomPrompt="1"/>
          </p:nvPr>
        </p:nvSpPr>
        <p:spPr>
          <a:xfrm>
            <a:off x="754433" y="4134658"/>
            <a:ext cx="1471471" cy="276999"/>
          </a:xfrm>
          <a:prstGeom prst="rect">
            <a:avLst/>
          </a:prstGeom>
          <a:noFill/>
        </p:spPr>
        <p:txBody>
          <a:bodyPr wrap="square" lIns="91440" tIns="45720" rIns="91440" bIns="45720" anchor="t" anchorCtr="0">
            <a:spAutoFit/>
          </a:bodyPr>
          <a:lstStyle>
            <a:lvl1pPr marL="0" indent="0" algn="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7" name="Text Placeholder 11"/>
          <p:cNvSpPr>
            <a:spLocks noGrp="1"/>
          </p:cNvSpPr>
          <p:nvPr userDrawn="1">
            <p:ph type="body" sz="quarter" idx="36" hasCustomPrompt="1"/>
          </p:nvPr>
        </p:nvSpPr>
        <p:spPr>
          <a:xfrm>
            <a:off x="2349380" y="3500600"/>
            <a:ext cx="1357336"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1</a:t>
            </a:r>
          </a:p>
        </p:txBody>
      </p:sp>
      <p:sp>
        <p:nvSpPr>
          <p:cNvPr id="62" name="Text Placeholder 11"/>
          <p:cNvSpPr>
            <a:spLocks noGrp="1"/>
          </p:cNvSpPr>
          <p:nvPr userDrawn="1">
            <p:ph type="body" sz="quarter" idx="37" hasCustomPrompt="1"/>
          </p:nvPr>
        </p:nvSpPr>
        <p:spPr>
          <a:xfrm>
            <a:off x="3719370"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2</a:t>
            </a:r>
          </a:p>
        </p:txBody>
      </p:sp>
      <p:sp>
        <p:nvSpPr>
          <p:cNvPr id="63" name="Text Placeholder 11"/>
          <p:cNvSpPr>
            <a:spLocks noGrp="1"/>
          </p:cNvSpPr>
          <p:nvPr userDrawn="1">
            <p:ph type="body" sz="quarter" idx="38" hasCustomPrompt="1"/>
          </p:nvPr>
        </p:nvSpPr>
        <p:spPr>
          <a:xfrm>
            <a:off x="5095002"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3</a:t>
            </a:r>
          </a:p>
        </p:txBody>
      </p:sp>
      <p:sp>
        <p:nvSpPr>
          <p:cNvPr id="64" name="Text Placeholder 11"/>
          <p:cNvSpPr>
            <a:spLocks noGrp="1"/>
          </p:cNvSpPr>
          <p:nvPr userDrawn="1">
            <p:ph type="body" sz="quarter" idx="39" hasCustomPrompt="1"/>
          </p:nvPr>
        </p:nvSpPr>
        <p:spPr>
          <a:xfrm>
            <a:off x="6474942"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4</a:t>
            </a:r>
          </a:p>
        </p:txBody>
      </p:sp>
      <p:sp>
        <p:nvSpPr>
          <p:cNvPr id="65" name="Text Placeholder 11"/>
          <p:cNvSpPr>
            <a:spLocks noGrp="1"/>
          </p:cNvSpPr>
          <p:nvPr userDrawn="1">
            <p:ph type="body" sz="quarter" idx="40" hasCustomPrompt="1"/>
          </p:nvPr>
        </p:nvSpPr>
        <p:spPr>
          <a:xfrm>
            <a:off x="7850378"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5</a:t>
            </a:r>
          </a:p>
        </p:txBody>
      </p:sp>
      <p:sp>
        <p:nvSpPr>
          <p:cNvPr id="66" name="Text Placeholder 11"/>
          <p:cNvSpPr>
            <a:spLocks noGrp="1"/>
          </p:cNvSpPr>
          <p:nvPr userDrawn="1">
            <p:ph type="body" sz="quarter" idx="41" hasCustomPrompt="1"/>
          </p:nvPr>
        </p:nvSpPr>
        <p:spPr>
          <a:xfrm>
            <a:off x="9204618"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7</a:t>
            </a:r>
          </a:p>
        </p:txBody>
      </p:sp>
      <p:sp>
        <p:nvSpPr>
          <p:cNvPr id="67" name="Text Placeholder 11"/>
          <p:cNvSpPr>
            <a:spLocks noGrp="1"/>
          </p:cNvSpPr>
          <p:nvPr userDrawn="1">
            <p:ph type="body" sz="quarter" idx="42" hasCustomPrompt="1"/>
          </p:nvPr>
        </p:nvSpPr>
        <p:spPr>
          <a:xfrm>
            <a:off x="2349380" y="4130343"/>
            <a:ext cx="1357336"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7</a:t>
            </a:r>
          </a:p>
        </p:txBody>
      </p:sp>
      <p:sp>
        <p:nvSpPr>
          <p:cNvPr id="68" name="Text Placeholder 11"/>
          <p:cNvSpPr>
            <a:spLocks noGrp="1"/>
          </p:cNvSpPr>
          <p:nvPr userDrawn="1">
            <p:ph type="body" sz="quarter" idx="43" hasCustomPrompt="1"/>
          </p:nvPr>
        </p:nvSpPr>
        <p:spPr>
          <a:xfrm>
            <a:off x="3719370"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8</a:t>
            </a:r>
          </a:p>
        </p:txBody>
      </p:sp>
      <p:sp>
        <p:nvSpPr>
          <p:cNvPr id="69" name="Text Placeholder 11"/>
          <p:cNvSpPr>
            <a:spLocks noGrp="1"/>
          </p:cNvSpPr>
          <p:nvPr userDrawn="1">
            <p:ph type="body" sz="quarter" idx="44" hasCustomPrompt="1"/>
          </p:nvPr>
        </p:nvSpPr>
        <p:spPr>
          <a:xfrm>
            <a:off x="5095002"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9</a:t>
            </a:r>
          </a:p>
        </p:txBody>
      </p:sp>
      <p:sp>
        <p:nvSpPr>
          <p:cNvPr id="70" name="Text Placeholder 11"/>
          <p:cNvSpPr>
            <a:spLocks noGrp="1"/>
          </p:cNvSpPr>
          <p:nvPr userDrawn="1">
            <p:ph type="body" sz="quarter" idx="45" hasCustomPrompt="1"/>
          </p:nvPr>
        </p:nvSpPr>
        <p:spPr>
          <a:xfrm>
            <a:off x="6474942"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10</a:t>
            </a:r>
          </a:p>
        </p:txBody>
      </p:sp>
      <p:sp>
        <p:nvSpPr>
          <p:cNvPr id="71" name="Text Placeholder 11"/>
          <p:cNvSpPr>
            <a:spLocks noGrp="1"/>
          </p:cNvSpPr>
          <p:nvPr userDrawn="1">
            <p:ph type="body" sz="quarter" idx="46" hasCustomPrompt="1"/>
          </p:nvPr>
        </p:nvSpPr>
        <p:spPr>
          <a:xfrm>
            <a:off x="7850378"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11</a:t>
            </a:r>
          </a:p>
        </p:txBody>
      </p:sp>
      <p:sp>
        <p:nvSpPr>
          <p:cNvPr id="72" name="Text Placeholder 11"/>
          <p:cNvSpPr>
            <a:spLocks noGrp="1"/>
          </p:cNvSpPr>
          <p:nvPr userDrawn="1">
            <p:ph type="body" sz="quarter" idx="47" hasCustomPrompt="1"/>
          </p:nvPr>
        </p:nvSpPr>
        <p:spPr>
          <a:xfrm>
            <a:off x="9204618"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12</a:t>
            </a:r>
          </a:p>
        </p:txBody>
      </p:sp>
      <p:sp>
        <p:nvSpPr>
          <p:cNvPr id="73" name="Text Placeholder 11"/>
          <p:cNvSpPr>
            <a:spLocks noGrp="1"/>
          </p:cNvSpPr>
          <p:nvPr userDrawn="1">
            <p:ph type="body" sz="quarter" idx="48" hasCustomPrompt="1"/>
          </p:nvPr>
        </p:nvSpPr>
        <p:spPr>
          <a:xfrm>
            <a:off x="2437852"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a:t>
            </a:r>
          </a:p>
        </p:txBody>
      </p:sp>
      <p:sp>
        <p:nvSpPr>
          <p:cNvPr id="74" name="Text Placeholder 11"/>
          <p:cNvSpPr>
            <a:spLocks noGrp="1"/>
          </p:cNvSpPr>
          <p:nvPr userDrawn="1">
            <p:ph type="body" sz="quarter" idx="49" hasCustomPrompt="1"/>
          </p:nvPr>
        </p:nvSpPr>
        <p:spPr>
          <a:xfrm>
            <a:off x="3829325" y="2081358"/>
            <a:ext cx="1202560" cy="276999"/>
          </a:xfrm>
          <a:prstGeom prst="rect">
            <a:avLst/>
          </a:prstGeom>
          <a:solidFill>
            <a:schemeClr val="accent1"/>
          </a:solid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2</a:t>
            </a:r>
          </a:p>
        </p:txBody>
      </p:sp>
      <p:sp>
        <p:nvSpPr>
          <p:cNvPr id="75" name="Text Placeholder 11"/>
          <p:cNvSpPr>
            <a:spLocks noGrp="1"/>
          </p:cNvSpPr>
          <p:nvPr userDrawn="1">
            <p:ph type="body" sz="quarter" idx="50" hasCustomPrompt="1"/>
          </p:nvPr>
        </p:nvSpPr>
        <p:spPr>
          <a:xfrm>
            <a:off x="5204957"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3</a:t>
            </a:r>
          </a:p>
        </p:txBody>
      </p:sp>
      <p:sp>
        <p:nvSpPr>
          <p:cNvPr id="76" name="Text Placeholder 11"/>
          <p:cNvSpPr>
            <a:spLocks noGrp="1"/>
          </p:cNvSpPr>
          <p:nvPr userDrawn="1">
            <p:ph type="body" sz="quarter" idx="51" hasCustomPrompt="1"/>
          </p:nvPr>
        </p:nvSpPr>
        <p:spPr>
          <a:xfrm>
            <a:off x="6584897"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4</a:t>
            </a:r>
          </a:p>
        </p:txBody>
      </p:sp>
      <p:sp>
        <p:nvSpPr>
          <p:cNvPr id="77" name="Text Placeholder 11"/>
          <p:cNvSpPr>
            <a:spLocks noGrp="1"/>
          </p:cNvSpPr>
          <p:nvPr userDrawn="1">
            <p:ph type="body" sz="quarter" idx="52" hasCustomPrompt="1"/>
          </p:nvPr>
        </p:nvSpPr>
        <p:spPr>
          <a:xfrm>
            <a:off x="7960333"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5</a:t>
            </a:r>
          </a:p>
        </p:txBody>
      </p:sp>
      <p:sp>
        <p:nvSpPr>
          <p:cNvPr id="78" name="Text Placeholder 11"/>
          <p:cNvSpPr>
            <a:spLocks noGrp="1"/>
          </p:cNvSpPr>
          <p:nvPr userDrawn="1">
            <p:ph type="body" sz="quarter" idx="53" hasCustomPrompt="1"/>
          </p:nvPr>
        </p:nvSpPr>
        <p:spPr>
          <a:xfrm>
            <a:off x="9314573"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6</a:t>
            </a:r>
          </a:p>
        </p:txBody>
      </p:sp>
      <p:sp>
        <p:nvSpPr>
          <p:cNvPr id="2" name="Title 1"/>
          <p:cNvSpPr>
            <a:spLocks noGrp="1"/>
          </p:cNvSpPr>
          <p:nvPr userDrawn="1">
            <p:ph type="title" hasCustomPrompt="1"/>
          </p:nvPr>
        </p:nvSpPr>
        <p:spPr/>
        <p:txBody>
          <a:bodyPr anchor="t"/>
          <a:lstStyle/>
          <a:p>
            <a:pPr lvl="0"/>
            <a:r>
              <a:rPr lang="en-US" dirty="0" smtClean="0"/>
              <a:t>Chart Flow Title – Use Title Case Arial 24pt Bold</a:t>
            </a:r>
            <a:endParaRPr lang="en-US" dirty="0"/>
          </a:p>
        </p:txBody>
      </p:sp>
      <p:sp>
        <p:nvSpPr>
          <p:cNvPr id="3" name="Oval 2"/>
          <p:cNvSpPr/>
          <p:nvPr userDrawn="1"/>
        </p:nvSpPr>
        <p:spPr>
          <a:xfrm>
            <a:off x="2988371"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47" name="Oval 46"/>
          <p:cNvSpPr/>
          <p:nvPr userDrawn="1"/>
        </p:nvSpPr>
        <p:spPr>
          <a:xfrm>
            <a:off x="4369017"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50" name="Oval 49"/>
          <p:cNvSpPr/>
          <p:nvPr userDrawn="1"/>
        </p:nvSpPr>
        <p:spPr>
          <a:xfrm>
            <a:off x="5763652"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53" name="Oval 52"/>
          <p:cNvSpPr/>
          <p:nvPr userDrawn="1"/>
        </p:nvSpPr>
        <p:spPr>
          <a:xfrm>
            <a:off x="7121692"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58" name="Oval 57"/>
          <p:cNvSpPr/>
          <p:nvPr userDrawn="1"/>
        </p:nvSpPr>
        <p:spPr>
          <a:xfrm>
            <a:off x="8497203"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46" name="Oval 45"/>
          <p:cNvSpPr/>
          <p:nvPr userDrawn="1"/>
        </p:nvSpPr>
        <p:spPr>
          <a:xfrm>
            <a:off x="9874888"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Tree>
    <p:extLst>
      <p:ext uri="{BB962C8B-B14F-4D97-AF65-F5344CB8AC3E}">
        <p14:creationId xmlns:p14="http://schemas.microsoft.com/office/powerpoint/2010/main" val="2776817397"/>
      </p:ext>
    </p:extLst>
  </p:cSld>
  <p:clrMapOvr>
    <a:masterClrMapping/>
  </p:clrMapOvr>
  <p:transition>
    <p:wip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hart Flow">
    <p:spTree>
      <p:nvGrpSpPr>
        <p:cNvPr id="1" name=""/>
        <p:cNvGrpSpPr/>
        <p:nvPr/>
      </p:nvGrpSpPr>
      <p:grpSpPr>
        <a:xfrm>
          <a:off x="0" y="0"/>
          <a:ext cx="0" cy="0"/>
          <a:chOff x="0" y="0"/>
          <a:chExt cx="0" cy="0"/>
        </a:xfrm>
      </p:grpSpPr>
      <p:cxnSp>
        <p:nvCxnSpPr>
          <p:cNvPr id="58" name="Straight Connector 57"/>
          <p:cNvCxnSpPr/>
          <p:nvPr userDrawn="1"/>
        </p:nvCxnSpPr>
        <p:spPr>
          <a:xfrm>
            <a:off x="1496432" y="5304099"/>
            <a:ext cx="866347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p:cNvSpPr/>
          <p:nvPr userDrawn="1"/>
        </p:nvSpPr>
        <p:spPr>
          <a:xfrm>
            <a:off x="5041973" y="5177468"/>
            <a:ext cx="1321843" cy="25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solidFill>
                <a:schemeClr val="accent1"/>
              </a:solidFill>
            </a:endParaRPr>
          </a:p>
        </p:txBody>
      </p:sp>
      <p:sp>
        <p:nvSpPr>
          <p:cNvPr id="84" name="Rectangle 83"/>
          <p:cNvSpPr/>
          <p:nvPr userDrawn="1"/>
        </p:nvSpPr>
        <p:spPr>
          <a:xfrm>
            <a:off x="2790910" y="2397523"/>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5" name="Right Arrow 84"/>
          <p:cNvSpPr/>
          <p:nvPr userDrawn="1"/>
        </p:nvSpPr>
        <p:spPr>
          <a:xfrm>
            <a:off x="8908289" y="2257085"/>
            <a:ext cx="2132247" cy="547634"/>
          </a:xfrm>
          <a:prstGeom prst="rightArrow">
            <a:avLst>
              <a:gd name="adj1" fmla="val 50000"/>
              <a:gd name="adj2" fmla="val 683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6" name="Rectangle 85"/>
          <p:cNvSpPr/>
          <p:nvPr userDrawn="1"/>
        </p:nvSpPr>
        <p:spPr>
          <a:xfrm>
            <a:off x="4414297" y="2397523"/>
            <a:ext cx="4447480" cy="266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7" name="Rectangle 86"/>
          <p:cNvSpPr/>
          <p:nvPr userDrawn="1"/>
        </p:nvSpPr>
        <p:spPr>
          <a:xfrm>
            <a:off x="1167523" y="2397523"/>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88" name="Straight Connector 87"/>
          <p:cNvCxnSpPr/>
          <p:nvPr userDrawn="1"/>
        </p:nvCxnSpPr>
        <p:spPr>
          <a:xfrm>
            <a:off x="4393057"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2769671"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1167523"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Rectangle 90"/>
          <p:cNvSpPr/>
          <p:nvPr userDrawn="1"/>
        </p:nvSpPr>
        <p:spPr>
          <a:xfrm>
            <a:off x="2515474"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97" name="Straight Arrow Connector 96"/>
          <p:cNvCxnSpPr/>
          <p:nvPr userDrawn="1"/>
        </p:nvCxnSpPr>
        <p:spPr>
          <a:xfrm>
            <a:off x="2589048"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userDrawn="1"/>
        </p:nvSpPr>
        <p:spPr>
          <a:xfrm>
            <a:off x="4072225"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99" name="Straight Arrow Connector 98"/>
          <p:cNvCxnSpPr/>
          <p:nvPr userDrawn="1"/>
        </p:nvCxnSpPr>
        <p:spPr>
          <a:xfrm>
            <a:off x="4221268"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userDrawn="1"/>
        </p:nvCxnSpPr>
        <p:spPr>
          <a:xfrm>
            <a:off x="7069308"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8887041"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userDrawn="1"/>
        </p:nvSpPr>
        <p:spPr>
          <a:xfrm>
            <a:off x="8575752"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109" name="Straight Arrow Connector 108"/>
          <p:cNvCxnSpPr/>
          <p:nvPr userDrawn="1"/>
        </p:nvCxnSpPr>
        <p:spPr>
          <a:xfrm>
            <a:off x="8724794"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3" name="Text Placeholder 7"/>
          <p:cNvSpPr>
            <a:spLocks noGrp="1"/>
          </p:cNvSpPr>
          <p:nvPr>
            <p:ph type="body" sz="quarter" idx="24" hasCustomPrompt="1"/>
          </p:nvPr>
        </p:nvSpPr>
        <p:spPr>
          <a:xfrm>
            <a:off x="1428698" y="3690217"/>
            <a:ext cx="994092"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4" name="Text Placeholder 7"/>
          <p:cNvSpPr>
            <a:spLocks noGrp="1"/>
          </p:cNvSpPr>
          <p:nvPr>
            <p:ph type="body" sz="quarter" idx="25" hasCustomPrompt="1"/>
          </p:nvPr>
        </p:nvSpPr>
        <p:spPr>
          <a:xfrm>
            <a:off x="3037306" y="3690217"/>
            <a:ext cx="994092"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5" name="Text Placeholder 7"/>
          <p:cNvSpPr>
            <a:spLocks noGrp="1"/>
          </p:cNvSpPr>
          <p:nvPr>
            <p:ph type="body" sz="quarter" idx="26" hasCustomPrompt="1"/>
          </p:nvPr>
        </p:nvSpPr>
        <p:spPr>
          <a:xfrm>
            <a:off x="4643534" y="4429151"/>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6" name="Text Placeholder 7"/>
          <p:cNvSpPr>
            <a:spLocks noGrp="1"/>
          </p:cNvSpPr>
          <p:nvPr>
            <p:ph type="body" sz="quarter" idx="27" hasCustomPrompt="1"/>
          </p:nvPr>
        </p:nvSpPr>
        <p:spPr>
          <a:xfrm>
            <a:off x="5898561" y="4429151"/>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7" name="Text Placeholder 7"/>
          <p:cNvSpPr>
            <a:spLocks noGrp="1"/>
          </p:cNvSpPr>
          <p:nvPr>
            <p:ph type="body" sz="quarter" idx="28" hasCustomPrompt="1"/>
          </p:nvPr>
        </p:nvSpPr>
        <p:spPr>
          <a:xfrm>
            <a:off x="4643534" y="2857316"/>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8" name="Text Placeholder 7"/>
          <p:cNvSpPr>
            <a:spLocks noGrp="1"/>
          </p:cNvSpPr>
          <p:nvPr>
            <p:ph type="body" sz="quarter" idx="29" hasCustomPrompt="1"/>
          </p:nvPr>
        </p:nvSpPr>
        <p:spPr>
          <a:xfrm>
            <a:off x="5898561" y="2857316"/>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9" name="Text Placeholder 7"/>
          <p:cNvSpPr>
            <a:spLocks noGrp="1"/>
          </p:cNvSpPr>
          <p:nvPr>
            <p:ph type="body" sz="quarter" idx="30" hasCustomPrompt="1"/>
          </p:nvPr>
        </p:nvSpPr>
        <p:spPr>
          <a:xfrm>
            <a:off x="7576686" y="3690217"/>
            <a:ext cx="994092"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0" name="Text Placeholder 7"/>
          <p:cNvSpPr>
            <a:spLocks noGrp="1"/>
          </p:cNvSpPr>
          <p:nvPr>
            <p:ph type="body" sz="quarter" idx="31" hasCustomPrompt="1"/>
          </p:nvPr>
        </p:nvSpPr>
        <p:spPr>
          <a:xfrm>
            <a:off x="9273401" y="3690217"/>
            <a:ext cx="994092" cy="454667"/>
          </a:xfrm>
          <a:prstGeom prst="rect">
            <a:avLst/>
          </a:prstGeom>
          <a:solidFill>
            <a:schemeClr val="accent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1" name="Text Placeholder 7"/>
          <p:cNvSpPr>
            <a:spLocks noGrp="1"/>
          </p:cNvSpPr>
          <p:nvPr>
            <p:ph type="body" sz="quarter" idx="32" hasCustomPrompt="1"/>
          </p:nvPr>
        </p:nvSpPr>
        <p:spPr>
          <a:xfrm>
            <a:off x="4607183" y="3690217"/>
            <a:ext cx="2378152"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2" name="Text Placeholder 11"/>
          <p:cNvSpPr>
            <a:spLocks noGrp="1"/>
          </p:cNvSpPr>
          <p:nvPr>
            <p:ph type="body" sz="quarter" idx="11" hasCustomPrompt="1"/>
          </p:nvPr>
        </p:nvSpPr>
        <p:spPr>
          <a:xfrm>
            <a:off x="1167523"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3" name="Text Placeholder 11"/>
          <p:cNvSpPr>
            <a:spLocks noGrp="1"/>
          </p:cNvSpPr>
          <p:nvPr>
            <p:ph type="body" sz="quarter" idx="33" hasCustomPrompt="1"/>
          </p:nvPr>
        </p:nvSpPr>
        <p:spPr>
          <a:xfrm>
            <a:off x="2790910"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4" name="Text Placeholder 11"/>
          <p:cNvSpPr>
            <a:spLocks noGrp="1"/>
          </p:cNvSpPr>
          <p:nvPr>
            <p:ph type="body" sz="quarter" idx="34" hasCustomPrompt="1"/>
          </p:nvPr>
        </p:nvSpPr>
        <p:spPr>
          <a:xfrm>
            <a:off x="5862341"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5" name="Text Placeholder 11"/>
          <p:cNvSpPr>
            <a:spLocks noGrp="1"/>
          </p:cNvSpPr>
          <p:nvPr>
            <p:ph type="body" sz="quarter" idx="35" hasCustomPrompt="1"/>
          </p:nvPr>
        </p:nvSpPr>
        <p:spPr>
          <a:xfrm>
            <a:off x="8914144" y="1952601"/>
            <a:ext cx="1616917"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6" name="Text Placeholder 11"/>
          <p:cNvSpPr>
            <a:spLocks noGrp="1"/>
          </p:cNvSpPr>
          <p:nvPr>
            <p:ph type="body" sz="quarter" idx="36" hasCustomPrompt="1"/>
          </p:nvPr>
        </p:nvSpPr>
        <p:spPr>
          <a:xfrm>
            <a:off x="827825" y="5165600"/>
            <a:ext cx="600872"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a:t>
            </a:r>
          </a:p>
        </p:txBody>
      </p:sp>
      <p:sp>
        <p:nvSpPr>
          <p:cNvPr id="127" name="Text Placeholder 11"/>
          <p:cNvSpPr>
            <a:spLocks noGrp="1"/>
          </p:cNvSpPr>
          <p:nvPr>
            <p:ph type="body" sz="quarter" idx="37" hasCustomPrompt="1"/>
          </p:nvPr>
        </p:nvSpPr>
        <p:spPr>
          <a:xfrm>
            <a:off x="10227641" y="5165600"/>
            <a:ext cx="600872"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a:t>
            </a:r>
            <a:endParaRPr lang="en-US" dirty="0" smtClean="0"/>
          </a:p>
        </p:txBody>
      </p:sp>
      <p:sp>
        <p:nvSpPr>
          <p:cNvPr id="128" name="Text Placeholder 11"/>
          <p:cNvSpPr>
            <a:spLocks noGrp="1"/>
          </p:cNvSpPr>
          <p:nvPr>
            <p:ph type="body" sz="quarter" idx="38" hasCustomPrompt="1"/>
          </p:nvPr>
        </p:nvSpPr>
        <p:spPr>
          <a:xfrm>
            <a:off x="5041973" y="5165600"/>
            <a:ext cx="1321843"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cxnSp>
        <p:nvCxnSpPr>
          <p:cNvPr id="102" name="Straight Arrow Connector 101"/>
          <p:cNvCxnSpPr/>
          <p:nvPr userDrawn="1"/>
        </p:nvCxnSpPr>
        <p:spPr>
          <a:xfrm rot="10800000" flipV="1">
            <a:off x="5374430" y="4168036"/>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userDrawn="1"/>
        </p:nvCxnSpPr>
        <p:spPr>
          <a:xfrm flipH="1" flipV="1">
            <a:off x="5374430" y="3436693"/>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userDrawn="1"/>
        </p:nvCxnSpPr>
        <p:spPr>
          <a:xfrm flipV="1">
            <a:off x="5979695" y="343539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userDrawn="1"/>
        </p:nvCxnSpPr>
        <p:spPr>
          <a:xfrm rot="10800000" flipH="1" flipV="1">
            <a:off x="5979696" y="416934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139200"/>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52442"/>
      </p:ext>
    </p:extLst>
  </p:cSld>
  <p:clrMapOvr>
    <a:masterClrMapping/>
  </p:clrMapOvr>
  <p:transition>
    <p:wip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Chart Flow">
    <p:spTree>
      <p:nvGrpSpPr>
        <p:cNvPr id="1" name=""/>
        <p:cNvGrpSpPr/>
        <p:nvPr/>
      </p:nvGrpSpPr>
      <p:grpSpPr>
        <a:xfrm>
          <a:off x="0" y="0"/>
          <a:ext cx="0" cy="0"/>
          <a:chOff x="0" y="0"/>
          <a:chExt cx="0" cy="0"/>
        </a:xfrm>
      </p:grpSpPr>
      <p:sp>
        <p:nvSpPr>
          <p:cNvPr id="122" name="Text Placeholder 11"/>
          <p:cNvSpPr>
            <a:spLocks noGrp="1"/>
          </p:cNvSpPr>
          <p:nvPr>
            <p:ph type="body" sz="quarter" idx="11" hasCustomPrompt="1"/>
          </p:nvPr>
        </p:nvSpPr>
        <p:spPr>
          <a:xfrm>
            <a:off x="746519" y="2175216"/>
            <a:ext cx="1471471" cy="338554"/>
          </a:xfrm>
          <a:prstGeom prst="rect">
            <a:avLst/>
          </a:prstGeom>
          <a:noFill/>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3" name="Text Placeholder 11"/>
          <p:cNvSpPr>
            <a:spLocks noGrp="1"/>
          </p:cNvSpPr>
          <p:nvPr>
            <p:ph type="body" sz="quarter" idx="33" hasCustomPrompt="1"/>
          </p:nvPr>
        </p:nvSpPr>
        <p:spPr>
          <a:xfrm>
            <a:off x="1079001"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a:t>
            </a:r>
          </a:p>
        </p:txBody>
      </p:sp>
      <p:sp>
        <p:nvSpPr>
          <p:cNvPr id="40" name="Right Arrow 39"/>
          <p:cNvSpPr/>
          <p:nvPr userDrawn="1"/>
        </p:nvSpPr>
        <p:spPr>
          <a:xfrm>
            <a:off x="808823" y="3305103"/>
            <a:ext cx="10749124" cy="162076"/>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45" name="TextBox 44"/>
          <p:cNvSpPr txBox="1"/>
          <p:nvPr userDrawn="1"/>
        </p:nvSpPr>
        <p:spPr>
          <a:xfrm>
            <a:off x="4002161" y="3078365"/>
            <a:ext cx="87" cy="615553"/>
          </a:xfrm>
          <a:prstGeom prst="rect">
            <a:avLst/>
          </a:prstGeom>
          <a:noFill/>
        </p:spPr>
        <p:txBody>
          <a:bodyPr wrap="square" lIns="91440" tIns="45720" rIns="91440" bIns="45720" rtlCol="0" anchor="t">
            <a:noAutofit/>
          </a:bodyPr>
          <a:lstStyle/>
          <a:p>
            <a:pPr>
              <a:spcBef>
                <a:spcPts val="1200"/>
              </a:spcBef>
            </a:pPr>
            <a:endParaRPr lang="en-US" sz="4000" dirty="0">
              <a:solidFill>
                <a:schemeClr val="accent1"/>
              </a:solidFill>
            </a:endParaRPr>
          </a:p>
        </p:txBody>
      </p:sp>
      <p:cxnSp>
        <p:nvCxnSpPr>
          <p:cNvPr id="78" name="Straight Connector 77"/>
          <p:cNvCxnSpPr/>
          <p:nvPr userDrawn="1"/>
        </p:nvCxnSpPr>
        <p:spPr>
          <a:xfrm>
            <a:off x="1954539"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002160"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6056737"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8088737"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10154604"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Text Placeholder 11"/>
          <p:cNvSpPr>
            <a:spLocks noGrp="1"/>
          </p:cNvSpPr>
          <p:nvPr>
            <p:ph type="body" sz="quarter" idx="35" hasCustomPrompt="1"/>
          </p:nvPr>
        </p:nvSpPr>
        <p:spPr>
          <a:xfrm>
            <a:off x="9922621" y="2175216"/>
            <a:ext cx="1471471" cy="338554"/>
          </a:xfrm>
          <a:prstGeom prst="rect">
            <a:avLst/>
          </a:prstGeom>
          <a:noFill/>
        </p:spPr>
        <p:txBody>
          <a:bodyPr wrap="square" lIns="91440" tIns="45720" rIns="91440" bIns="45720" anchor="t" anchorCtr="0">
            <a:spAutoFit/>
          </a:bodyPr>
          <a:lstStyle>
            <a:lvl1pPr marL="0" indent="0" algn="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95" name="Text Placeholder 7"/>
          <p:cNvSpPr>
            <a:spLocks noGrp="1"/>
          </p:cNvSpPr>
          <p:nvPr>
            <p:ph type="body" sz="quarter" idx="24" hasCustomPrompt="1"/>
          </p:nvPr>
        </p:nvSpPr>
        <p:spPr>
          <a:xfrm>
            <a:off x="1078553"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96" name="Text Placeholder 11"/>
          <p:cNvSpPr>
            <a:spLocks noGrp="1"/>
          </p:cNvSpPr>
          <p:nvPr>
            <p:ph type="body" sz="quarter" idx="36" hasCustomPrompt="1"/>
          </p:nvPr>
        </p:nvSpPr>
        <p:spPr>
          <a:xfrm>
            <a:off x="3184178"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04" name="Text Placeholder 7"/>
          <p:cNvSpPr>
            <a:spLocks noGrp="1"/>
          </p:cNvSpPr>
          <p:nvPr>
            <p:ph type="body" sz="quarter" idx="37" hasCustomPrompt="1"/>
          </p:nvPr>
        </p:nvSpPr>
        <p:spPr>
          <a:xfrm>
            <a:off x="3183731"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105" name="Text Placeholder 11"/>
          <p:cNvSpPr>
            <a:spLocks noGrp="1"/>
          </p:cNvSpPr>
          <p:nvPr>
            <p:ph type="body" sz="quarter" idx="38" hasCustomPrompt="1"/>
          </p:nvPr>
        </p:nvSpPr>
        <p:spPr>
          <a:xfrm>
            <a:off x="5254137"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10" name="Text Placeholder 7"/>
          <p:cNvSpPr>
            <a:spLocks noGrp="1"/>
          </p:cNvSpPr>
          <p:nvPr>
            <p:ph type="body" sz="quarter" idx="39" hasCustomPrompt="1"/>
          </p:nvPr>
        </p:nvSpPr>
        <p:spPr>
          <a:xfrm>
            <a:off x="5253689"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111" name="Text Placeholder 11"/>
          <p:cNvSpPr>
            <a:spLocks noGrp="1"/>
          </p:cNvSpPr>
          <p:nvPr>
            <p:ph type="body" sz="quarter" idx="40" hasCustomPrompt="1"/>
          </p:nvPr>
        </p:nvSpPr>
        <p:spPr>
          <a:xfrm>
            <a:off x="7355453"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12" name="Text Placeholder 7"/>
          <p:cNvSpPr>
            <a:spLocks noGrp="1"/>
          </p:cNvSpPr>
          <p:nvPr>
            <p:ph type="body" sz="quarter" idx="41" hasCustomPrompt="1"/>
          </p:nvPr>
        </p:nvSpPr>
        <p:spPr>
          <a:xfrm>
            <a:off x="7355005"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126" name="Text Placeholder 11"/>
          <p:cNvSpPr>
            <a:spLocks noGrp="1"/>
          </p:cNvSpPr>
          <p:nvPr>
            <p:ph type="body" sz="quarter" idx="42" hasCustomPrompt="1"/>
          </p:nvPr>
        </p:nvSpPr>
        <p:spPr>
          <a:xfrm>
            <a:off x="9439787"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27" name="Text Placeholder 7"/>
          <p:cNvSpPr>
            <a:spLocks noGrp="1"/>
          </p:cNvSpPr>
          <p:nvPr>
            <p:ph type="body" sz="quarter" idx="43" hasCustomPrompt="1"/>
          </p:nvPr>
        </p:nvSpPr>
        <p:spPr>
          <a:xfrm>
            <a:off x="9439340"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grpSp>
        <p:nvGrpSpPr>
          <p:cNvPr id="48" name="Group 47"/>
          <p:cNvGrpSpPr/>
          <p:nvPr userDrawn="1"/>
        </p:nvGrpSpPr>
        <p:grpSpPr>
          <a:xfrm>
            <a:off x="2874325" y="4339702"/>
            <a:ext cx="228600" cy="228600"/>
            <a:chOff x="5068956" y="4549940"/>
            <a:chExt cx="529870" cy="529870"/>
          </a:xfrm>
        </p:grpSpPr>
        <p:sp>
          <p:nvSpPr>
            <p:cNvPr id="49" name="Oval 4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50" name="Group 49"/>
            <p:cNvGrpSpPr/>
            <p:nvPr/>
          </p:nvGrpSpPr>
          <p:grpSpPr>
            <a:xfrm>
              <a:off x="5333891" y="4671174"/>
              <a:ext cx="0" cy="287402"/>
              <a:chOff x="5181435" y="5692959"/>
              <a:chExt cx="0" cy="326231"/>
            </a:xfrm>
          </p:grpSpPr>
          <p:cxnSp>
            <p:nvCxnSpPr>
              <p:cNvPr id="51" name="Straight Connector 5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userDrawn="1"/>
        </p:nvGrpSpPr>
        <p:grpSpPr>
          <a:xfrm>
            <a:off x="4944284" y="4339702"/>
            <a:ext cx="228600" cy="228600"/>
            <a:chOff x="5068956" y="4549940"/>
            <a:chExt cx="529870" cy="529870"/>
          </a:xfrm>
        </p:grpSpPr>
        <p:sp>
          <p:nvSpPr>
            <p:cNvPr id="54" name="Oval 5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55" name="Group 54"/>
            <p:cNvGrpSpPr/>
            <p:nvPr/>
          </p:nvGrpSpPr>
          <p:grpSpPr>
            <a:xfrm>
              <a:off x="5333891" y="4671174"/>
              <a:ext cx="0" cy="287402"/>
              <a:chOff x="5181435" y="5692959"/>
              <a:chExt cx="0" cy="326231"/>
            </a:xfrm>
          </p:grpSpPr>
          <p:cxnSp>
            <p:nvCxnSpPr>
              <p:cNvPr id="56" name="Straight Connector 5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userDrawn="1"/>
        </p:nvGrpSpPr>
        <p:grpSpPr>
          <a:xfrm>
            <a:off x="7028618" y="4339702"/>
            <a:ext cx="228600" cy="228600"/>
            <a:chOff x="5068956" y="4549940"/>
            <a:chExt cx="529870" cy="529870"/>
          </a:xfrm>
        </p:grpSpPr>
        <p:sp>
          <p:nvSpPr>
            <p:cNvPr id="59" name="Oval 5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60" name="Group 59"/>
            <p:cNvGrpSpPr/>
            <p:nvPr/>
          </p:nvGrpSpPr>
          <p:grpSpPr>
            <a:xfrm>
              <a:off x="5333891" y="4671174"/>
              <a:ext cx="0" cy="287402"/>
              <a:chOff x="5181435" y="5692959"/>
              <a:chExt cx="0" cy="326231"/>
            </a:xfrm>
          </p:grpSpPr>
          <p:cxnSp>
            <p:nvCxnSpPr>
              <p:cNvPr id="61" name="Straight Connector 6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63" name="Group 62"/>
          <p:cNvGrpSpPr/>
          <p:nvPr userDrawn="1"/>
        </p:nvGrpSpPr>
        <p:grpSpPr>
          <a:xfrm>
            <a:off x="9112590" y="4339702"/>
            <a:ext cx="228600" cy="228600"/>
            <a:chOff x="5068956" y="4549940"/>
            <a:chExt cx="529870" cy="529870"/>
          </a:xfrm>
        </p:grpSpPr>
        <p:sp>
          <p:nvSpPr>
            <p:cNvPr id="64" name="Oval 6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65" name="Group 64"/>
            <p:cNvGrpSpPr/>
            <p:nvPr/>
          </p:nvGrpSpPr>
          <p:grpSpPr>
            <a:xfrm>
              <a:off x="5333891" y="4671174"/>
              <a:ext cx="0" cy="287402"/>
              <a:chOff x="5181435" y="5692959"/>
              <a:chExt cx="0" cy="326231"/>
            </a:xfrm>
          </p:grpSpPr>
          <p:cxnSp>
            <p:nvCxnSpPr>
              <p:cNvPr id="66" name="Straight Connector 6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30583072"/>
      </p:ext>
    </p:extLst>
  </p:cSld>
  <p:clrMapOvr>
    <a:masterClrMapping/>
  </p:clrMapOvr>
  <p:transition>
    <p:wip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B Compare">
    <p:spTree>
      <p:nvGrpSpPr>
        <p:cNvPr id="1" name=""/>
        <p:cNvGrpSpPr/>
        <p:nvPr/>
      </p:nvGrpSpPr>
      <p:grpSpPr>
        <a:xfrm>
          <a:off x="0" y="0"/>
          <a:ext cx="0" cy="0"/>
          <a:chOff x="0" y="0"/>
          <a:chExt cx="0" cy="0"/>
        </a:xfrm>
      </p:grpSpPr>
      <p:sp>
        <p:nvSpPr>
          <p:cNvPr id="3" name="Text Placeholder 11"/>
          <p:cNvSpPr>
            <a:spLocks noGrp="1"/>
          </p:cNvSpPr>
          <p:nvPr>
            <p:ph type="body" sz="quarter" idx="11" hasCustomPrompt="1"/>
          </p:nvPr>
        </p:nvSpPr>
        <p:spPr>
          <a:xfrm>
            <a:off x="609600" y="2224125"/>
            <a:ext cx="53400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 name="Content Placeholder 2"/>
          <p:cNvSpPr>
            <a:spLocks noGrp="1"/>
          </p:cNvSpPr>
          <p:nvPr>
            <p:ph sz="quarter" idx="17"/>
          </p:nvPr>
        </p:nvSpPr>
        <p:spPr>
          <a:xfrm>
            <a:off x="609600" y="2794572"/>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11"/>
          <p:cNvSpPr>
            <a:spLocks noGrp="1"/>
          </p:cNvSpPr>
          <p:nvPr>
            <p:ph type="body" sz="quarter" idx="18" hasCustomPrompt="1"/>
          </p:nvPr>
        </p:nvSpPr>
        <p:spPr>
          <a:xfrm>
            <a:off x="609600" y="2483702"/>
            <a:ext cx="53400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7" name="Text Placeholder 11"/>
          <p:cNvSpPr>
            <a:spLocks noGrp="1"/>
          </p:cNvSpPr>
          <p:nvPr>
            <p:ph type="body" sz="quarter" idx="19" hasCustomPrompt="1"/>
          </p:nvPr>
        </p:nvSpPr>
        <p:spPr>
          <a:xfrm>
            <a:off x="6242304" y="2224125"/>
            <a:ext cx="53400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8" name="Text Placeholder 11"/>
          <p:cNvSpPr>
            <a:spLocks noGrp="1"/>
          </p:cNvSpPr>
          <p:nvPr>
            <p:ph type="body" sz="quarter" idx="21" hasCustomPrompt="1"/>
          </p:nvPr>
        </p:nvSpPr>
        <p:spPr>
          <a:xfrm>
            <a:off x="6242304" y="2483702"/>
            <a:ext cx="53400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9" name="Content Placeholder 2"/>
          <p:cNvSpPr>
            <a:spLocks noGrp="1"/>
          </p:cNvSpPr>
          <p:nvPr>
            <p:ph sz="quarter" idx="22"/>
          </p:nvPr>
        </p:nvSpPr>
        <p:spPr>
          <a:xfrm>
            <a:off x="6242304" y="2794572"/>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1832" y="1200090"/>
            <a:ext cx="112805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505309588"/>
      </p:ext>
    </p:extLst>
  </p:cSld>
  <p:clrMapOvr>
    <a:masterClrMapping/>
  </p:clrMapOvr>
  <p:transition>
    <p:wip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AB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vert="horz" lIns="91440" tIns="45720" rIns="91440" bIns="45720" rtlCol="0" anchor="t">
            <a:noAutofit/>
          </a:bodyPr>
          <a:lstStyle>
            <a:lvl1pPr marL="0" indent="0">
              <a:buNone/>
              <a:defRPr lang="en-US" sz="2000" b="0" baseline="0" dirty="0" smtClean="0">
                <a:solidFill>
                  <a:schemeClr val="accent1"/>
                </a:solidFill>
              </a:defRPr>
            </a:lvl1pPr>
          </a:lstStyle>
          <a:p>
            <a:pPr lvl="0"/>
            <a:r>
              <a:rPr lang="en-US" dirty="0" smtClean="0"/>
              <a:t>Comparison Box Subtitle – Use Title Case Arial 20pt</a:t>
            </a:r>
          </a:p>
        </p:txBody>
      </p:sp>
      <p:sp>
        <p:nvSpPr>
          <p:cNvPr id="12" name="Text Placeholder 11"/>
          <p:cNvSpPr>
            <a:spLocks noGrp="1"/>
          </p:cNvSpPr>
          <p:nvPr>
            <p:ph type="body" sz="quarter" idx="24" hasCustomPrompt="1"/>
          </p:nvPr>
        </p:nvSpPr>
        <p:spPr>
          <a:xfrm>
            <a:off x="609600" y="3357780"/>
            <a:ext cx="5372944"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3" name="Content Placeholder 2"/>
          <p:cNvSpPr>
            <a:spLocks noGrp="1"/>
          </p:cNvSpPr>
          <p:nvPr>
            <p:ph sz="quarter" idx="25"/>
          </p:nvPr>
        </p:nvSpPr>
        <p:spPr>
          <a:xfrm>
            <a:off x="609600" y="3696335"/>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2"/>
          <p:cNvSpPr>
            <a:spLocks noGrp="1"/>
          </p:cNvSpPr>
          <p:nvPr>
            <p:ph type="pic" sz="quarter" idx="26" hasCustomPrompt="1"/>
          </p:nvPr>
        </p:nvSpPr>
        <p:spPr>
          <a:xfrm>
            <a:off x="609600"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0" name="Text Placeholder 11"/>
          <p:cNvSpPr>
            <a:spLocks noGrp="1"/>
          </p:cNvSpPr>
          <p:nvPr>
            <p:ph type="body" sz="quarter" idx="27" hasCustomPrompt="1"/>
          </p:nvPr>
        </p:nvSpPr>
        <p:spPr>
          <a:xfrm>
            <a:off x="6209456" y="3357780"/>
            <a:ext cx="5372944"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1" name="Content Placeholder 2"/>
          <p:cNvSpPr>
            <a:spLocks noGrp="1"/>
          </p:cNvSpPr>
          <p:nvPr>
            <p:ph sz="quarter" idx="28"/>
          </p:nvPr>
        </p:nvSpPr>
        <p:spPr>
          <a:xfrm>
            <a:off x="6209456" y="3696335"/>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Picture Placeholder 2"/>
          <p:cNvSpPr>
            <a:spLocks noGrp="1"/>
          </p:cNvSpPr>
          <p:nvPr>
            <p:ph type="pic" sz="quarter" idx="29" hasCustomPrompt="1"/>
          </p:nvPr>
        </p:nvSpPr>
        <p:spPr>
          <a:xfrm>
            <a:off x="6209456"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358825445"/>
      </p:ext>
    </p:extLst>
  </p:cSld>
  <p:clrMapOvr>
    <a:masterClrMapping/>
  </p:clrMapOvr>
  <p:transition>
    <p:wip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BC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4496664"/>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609600"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2" name="Text Placeholder 11"/>
          <p:cNvSpPr>
            <a:spLocks noGrp="1"/>
          </p:cNvSpPr>
          <p:nvPr>
            <p:ph type="body" sz="quarter" idx="27" hasCustomPrompt="1"/>
          </p:nvPr>
        </p:nvSpPr>
        <p:spPr>
          <a:xfrm>
            <a:off x="8121904"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28"/>
          </p:nvPr>
        </p:nvSpPr>
        <p:spPr>
          <a:xfrm>
            <a:off x="8121904" y="4496664"/>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Picture Placeholder 2"/>
          <p:cNvSpPr>
            <a:spLocks noGrp="1"/>
          </p:cNvSpPr>
          <p:nvPr>
            <p:ph type="pic" sz="quarter" idx="29" hasCustomPrompt="1"/>
          </p:nvPr>
        </p:nvSpPr>
        <p:spPr>
          <a:xfrm>
            <a:off x="8121904"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5" name="Text Placeholder 11"/>
          <p:cNvSpPr>
            <a:spLocks noGrp="1"/>
          </p:cNvSpPr>
          <p:nvPr>
            <p:ph type="body" sz="quarter" idx="30" hasCustomPrompt="1"/>
          </p:nvPr>
        </p:nvSpPr>
        <p:spPr>
          <a:xfrm>
            <a:off x="4335695"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8" name="Content Placeholder 2"/>
          <p:cNvSpPr>
            <a:spLocks noGrp="1"/>
          </p:cNvSpPr>
          <p:nvPr>
            <p:ph sz="quarter" idx="31"/>
          </p:nvPr>
        </p:nvSpPr>
        <p:spPr>
          <a:xfrm>
            <a:off x="4335695" y="4496664"/>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Picture Placeholder 2"/>
          <p:cNvSpPr>
            <a:spLocks noGrp="1"/>
          </p:cNvSpPr>
          <p:nvPr>
            <p:ph type="pic" sz="quarter" idx="32" hasCustomPrompt="1"/>
          </p:nvPr>
        </p:nvSpPr>
        <p:spPr>
          <a:xfrm>
            <a:off x="4335695"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5"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extLst>
      <p:ext uri="{BB962C8B-B14F-4D97-AF65-F5344CB8AC3E}">
        <p14:creationId xmlns:p14="http://schemas.microsoft.com/office/powerpoint/2010/main" val="3700971716"/>
      </p:ext>
    </p:extLst>
  </p:cSld>
  <p:clrMapOvr>
    <a:masterClrMapping/>
  </p:clrMapOvr>
  <p:transition>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3" name="Picture Placeholder 2"/>
          <p:cNvSpPr>
            <a:spLocks noGrp="1"/>
          </p:cNvSpPr>
          <p:nvPr>
            <p:ph type="pic" sz="quarter" idx="26" hasCustomPrompt="1"/>
          </p:nvPr>
        </p:nvSpPr>
        <p:spPr>
          <a:xfrm>
            <a:off x="1906990"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0" name="Picture Placeholder 2"/>
          <p:cNvSpPr>
            <a:spLocks noGrp="1"/>
          </p:cNvSpPr>
          <p:nvPr>
            <p:ph type="pic" sz="quarter" idx="29" hasCustomPrompt="1"/>
          </p:nvPr>
        </p:nvSpPr>
        <p:spPr>
          <a:xfrm>
            <a:off x="9368494"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3" name="Picture Placeholder 2"/>
          <p:cNvSpPr>
            <a:spLocks noGrp="1"/>
          </p:cNvSpPr>
          <p:nvPr>
            <p:ph type="pic" sz="quarter" idx="33" hasCustomPrompt="1"/>
          </p:nvPr>
        </p:nvSpPr>
        <p:spPr>
          <a:xfrm>
            <a:off x="5642399"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4" name="Content Placeholder 2"/>
          <p:cNvSpPr>
            <a:spLocks noGrp="1"/>
          </p:cNvSpPr>
          <p:nvPr>
            <p:ph sz="quarter" idx="28"/>
          </p:nvPr>
        </p:nvSpPr>
        <p:spPr>
          <a:xfrm>
            <a:off x="8071104"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1"/>
          <p:cNvSpPr>
            <a:spLocks noGrp="1"/>
          </p:cNvSpPr>
          <p:nvPr>
            <p:ph type="body" sz="quarter" idx="11" hasCustomPrompt="1"/>
          </p:nvPr>
        </p:nvSpPr>
        <p:spPr>
          <a:xfrm>
            <a:off x="609600"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6" name="Text Placeholder 11"/>
          <p:cNvSpPr>
            <a:spLocks noGrp="1"/>
          </p:cNvSpPr>
          <p:nvPr>
            <p:ph type="body" sz="quarter" idx="35" hasCustomPrompt="1"/>
          </p:nvPr>
        </p:nvSpPr>
        <p:spPr>
          <a:xfrm>
            <a:off x="8071104"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8" name="Text Placeholder 11"/>
          <p:cNvSpPr>
            <a:spLocks noGrp="1"/>
          </p:cNvSpPr>
          <p:nvPr>
            <p:ph type="body" sz="quarter" idx="36" hasCustomPrompt="1"/>
          </p:nvPr>
        </p:nvSpPr>
        <p:spPr>
          <a:xfrm>
            <a:off x="8071104" y="3244288"/>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1" name="Straight Connector 20"/>
          <p:cNvCxnSpPr/>
          <p:nvPr userDrawn="1"/>
        </p:nvCxnSpPr>
        <p:spPr>
          <a:xfrm>
            <a:off x="8071104"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sz="quarter" idx="37"/>
          </p:nvPr>
        </p:nvSpPr>
        <p:spPr>
          <a:xfrm>
            <a:off x="4340352"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11"/>
          <p:cNvSpPr>
            <a:spLocks noGrp="1"/>
          </p:cNvSpPr>
          <p:nvPr>
            <p:ph type="body" sz="quarter" idx="39" hasCustomPrompt="1"/>
          </p:nvPr>
        </p:nvSpPr>
        <p:spPr>
          <a:xfrm>
            <a:off x="4340352"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4" name="Text Placeholder 11"/>
          <p:cNvSpPr>
            <a:spLocks noGrp="1"/>
          </p:cNvSpPr>
          <p:nvPr>
            <p:ph type="body" sz="quarter" idx="40" hasCustomPrompt="1"/>
          </p:nvPr>
        </p:nvSpPr>
        <p:spPr>
          <a:xfrm>
            <a:off x="4340352" y="3244288"/>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5" name="Straight Connector 24"/>
          <p:cNvCxnSpPr/>
          <p:nvPr userDrawn="1"/>
        </p:nvCxnSpPr>
        <p:spPr>
          <a:xfrm>
            <a:off x="4340352"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quarter" idx="41"/>
          </p:nvPr>
        </p:nvSpPr>
        <p:spPr>
          <a:xfrm>
            <a:off x="609600"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11"/>
          <p:cNvSpPr>
            <a:spLocks noGrp="1"/>
          </p:cNvSpPr>
          <p:nvPr>
            <p:ph type="body" sz="quarter" idx="44" hasCustomPrompt="1"/>
          </p:nvPr>
        </p:nvSpPr>
        <p:spPr>
          <a:xfrm>
            <a:off x="609600" y="3244288"/>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8" name="Straight Connector 27"/>
          <p:cNvCxnSpPr/>
          <p:nvPr userDrawn="1"/>
        </p:nvCxnSpPr>
        <p:spPr>
          <a:xfrm>
            <a:off x="609600"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148594"/>
      </p:ext>
    </p:extLst>
  </p:cSld>
  <p:clrMapOvr>
    <a:masterClrMapping/>
  </p:clrMapOvr>
  <p:transition>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609600" y="3236316"/>
            <a:ext cx="3511296" cy="2547991"/>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906990"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19" name="Content Placeholder 2"/>
          <p:cNvSpPr>
            <a:spLocks noGrp="1"/>
          </p:cNvSpPr>
          <p:nvPr>
            <p:ph sz="quarter" idx="28"/>
          </p:nvPr>
        </p:nvSpPr>
        <p:spPr>
          <a:xfrm>
            <a:off x="8071104"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
          <p:cNvSpPr>
            <a:spLocks noGrp="1"/>
          </p:cNvSpPr>
          <p:nvPr>
            <p:ph type="pic" sz="quarter" idx="29" hasCustomPrompt="1"/>
          </p:nvPr>
        </p:nvSpPr>
        <p:spPr>
          <a:xfrm>
            <a:off x="9368494"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2" name="Content Placeholder 2"/>
          <p:cNvSpPr>
            <a:spLocks noGrp="1"/>
          </p:cNvSpPr>
          <p:nvPr>
            <p:ph sz="quarter" idx="32"/>
          </p:nvPr>
        </p:nvSpPr>
        <p:spPr>
          <a:xfrm>
            <a:off x="4345009"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Picture Placeholder 2"/>
          <p:cNvSpPr>
            <a:spLocks noGrp="1"/>
          </p:cNvSpPr>
          <p:nvPr>
            <p:ph type="pic" sz="quarter" idx="33" hasCustomPrompt="1"/>
          </p:nvPr>
        </p:nvSpPr>
        <p:spPr>
          <a:xfrm>
            <a:off x="5642399"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0"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6" name="Text Placeholder 11"/>
          <p:cNvSpPr>
            <a:spLocks noGrp="1"/>
          </p:cNvSpPr>
          <p:nvPr>
            <p:ph type="body" sz="quarter" idx="34" hasCustomPrompt="1"/>
          </p:nvPr>
        </p:nvSpPr>
        <p:spPr>
          <a:xfrm>
            <a:off x="4345009"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7" name="Text Placeholder 11"/>
          <p:cNvSpPr>
            <a:spLocks noGrp="1"/>
          </p:cNvSpPr>
          <p:nvPr>
            <p:ph type="body" sz="quarter" idx="35" hasCustomPrompt="1"/>
          </p:nvPr>
        </p:nvSpPr>
        <p:spPr>
          <a:xfrm>
            <a:off x="8071104"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189254104"/>
      </p:ext>
    </p:extLst>
  </p:cSld>
  <p:clrMapOvr>
    <a:masterClrMapping/>
  </p:clrMapOvr>
  <p:transition>
    <p:wip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ABC Icon Compare">
    <p:spTree>
      <p:nvGrpSpPr>
        <p:cNvPr id="1" name=""/>
        <p:cNvGrpSpPr/>
        <p:nvPr/>
      </p:nvGrpSpPr>
      <p:grpSpPr>
        <a:xfrm>
          <a:off x="0" y="0"/>
          <a:ext cx="0" cy="0"/>
          <a:chOff x="0" y="0"/>
          <a:chExt cx="0" cy="0"/>
        </a:xfrm>
      </p:grpSpPr>
      <p:sp>
        <p:nvSpPr>
          <p:cNvPr id="17" name="Content Placeholder 2"/>
          <p:cNvSpPr>
            <a:spLocks noGrp="1"/>
          </p:cNvSpPr>
          <p:nvPr>
            <p:ph sz="quarter" idx="17"/>
          </p:nvPr>
        </p:nvSpPr>
        <p:spPr>
          <a:xfrm>
            <a:off x="609601"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783624" y="1363140"/>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1" y="2550757"/>
            <a:ext cx="3288895" cy="338554"/>
          </a:xfrm>
          <a:prstGeom prst="rect">
            <a:avLst/>
          </a:prstGeom>
          <a:solidFill>
            <a:schemeClr val="accent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63" name="Rectangle 62"/>
          <p:cNvSpPr/>
          <p:nvPr/>
        </p:nvSpPr>
        <p:spPr>
          <a:xfrm>
            <a:off x="2823383"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4" name="Rectangle 63"/>
          <p:cNvSpPr/>
          <p:nvPr/>
        </p:nvSpPr>
        <p:spPr>
          <a:xfrm>
            <a:off x="618847"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5" name="Down Arrow Callout 64"/>
          <p:cNvSpPr/>
          <p:nvPr/>
        </p:nvSpPr>
        <p:spPr>
          <a:xfrm>
            <a:off x="1716353" y="2239185"/>
            <a:ext cx="1075112" cy="129655"/>
          </a:xfrm>
          <a:prstGeom prst="downArrowCallout">
            <a:avLst>
              <a:gd name="adj1" fmla="val 64694"/>
              <a:gd name="adj2" fmla="val 48160"/>
              <a:gd name="adj3" fmla="val 42142"/>
              <a:gd name="adj4" fmla="val 747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60" name="Rectangle 59"/>
          <p:cNvSpPr/>
          <p:nvPr/>
        </p:nvSpPr>
        <p:spPr>
          <a:xfrm>
            <a:off x="6667497"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1" name="Rectangle 60"/>
          <p:cNvSpPr/>
          <p:nvPr/>
        </p:nvSpPr>
        <p:spPr>
          <a:xfrm>
            <a:off x="4462961"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2" name="Down Arrow Callout 61"/>
          <p:cNvSpPr/>
          <p:nvPr/>
        </p:nvSpPr>
        <p:spPr>
          <a:xfrm>
            <a:off x="5560468" y="2239185"/>
            <a:ext cx="1075112" cy="129655"/>
          </a:xfrm>
          <a:prstGeom prst="downArrowCallout">
            <a:avLst>
              <a:gd name="adj1" fmla="val 64694"/>
              <a:gd name="adj2" fmla="val 48160"/>
              <a:gd name="adj3" fmla="val 42142"/>
              <a:gd name="adj4" fmla="val 7477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57" name="Rectangle 56"/>
          <p:cNvSpPr/>
          <p:nvPr/>
        </p:nvSpPr>
        <p:spPr>
          <a:xfrm>
            <a:off x="10494375"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58" name="Rectangle 57"/>
          <p:cNvSpPr/>
          <p:nvPr/>
        </p:nvSpPr>
        <p:spPr>
          <a:xfrm>
            <a:off x="8289839"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59" name="Down Arrow Callout 58"/>
          <p:cNvSpPr/>
          <p:nvPr/>
        </p:nvSpPr>
        <p:spPr>
          <a:xfrm>
            <a:off x="9387345" y="2239185"/>
            <a:ext cx="1075112" cy="129655"/>
          </a:xfrm>
          <a:prstGeom prst="downArrowCallout">
            <a:avLst>
              <a:gd name="adj1" fmla="val 64694"/>
              <a:gd name="adj2" fmla="val 48160"/>
              <a:gd name="adj3" fmla="val 42142"/>
              <a:gd name="adj4" fmla="val 747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66" name="Picture Placeholder 2"/>
          <p:cNvSpPr>
            <a:spLocks noGrp="1"/>
          </p:cNvSpPr>
          <p:nvPr>
            <p:ph type="pic" sz="quarter" idx="27" hasCustomPrompt="1"/>
          </p:nvPr>
        </p:nvSpPr>
        <p:spPr>
          <a:xfrm>
            <a:off x="5626095" y="1363140"/>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7" name="Picture Placeholder 2"/>
          <p:cNvSpPr>
            <a:spLocks noGrp="1"/>
          </p:cNvSpPr>
          <p:nvPr>
            <p:ph type="pic" sz="quarter" idx="28" hasCustomPrompt="1"/>
          </p:nvPr>
        </p:nvSpPr>
        <p:spPr>
          <a:xfrm>
            <a:off x="9387346" y="1363140"/>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8" name="Text Placeholder 11"/>
          <p:cNvSpPr>
            <a:spLocks noGrp="1"/>
          </p:cNvSpPr>
          <p:nvPr>
            <p:ph type="body" sz="quarter" idx="29" hasCustomPrompt="1"/>
          </p:nvPr>
        </p:nvSpPr>
        <p:spPr>
          <a:xfrm>
            <a:off x="4472687" y="2550757"/>
            <a:ext cx="3288895"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69" name="Text Placeholder 11"/>
          <p:cNvSpPr>
            <a:spLocks noGrp="1"/>
          </p:cNvSpPr>
          <p:nvPr>
            <p:ph type="body" sz="quarter" idx="30" hasCustomPrompt="1"/>
          </p:nvPr>
        </p:nvSpPr>
        <p:spPr>
          <a:xfrm>
            <a:off x="8280454" y="2550757"/>
            <a:ext cx="3288895" cy="338554"/>
          </a:xfrm>
          <a:prstGeom prst="rect">
            <a:avLst/>
          </a:prstGeom>
          <a:solidFill>
            <a:schemeClr val="accent2"/>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70" name="Content Placeholder 2"/>
          <p:cNvSpPr>
            <a:spLocks noGrp="1"/>
          </p:cNvSpPr>
          <p:nvPr>
            <p:ph sz="quarter" idx="31"/>
          </p:nvPr>
        </p:nvSpPr>
        <p:spPr>
          <a:xfrm>
            <a:off x="4472687"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1" name="Content Placeholder 2"/>
          <p:cNvSpPr>
            <a:spLocks noGrp="1"/>
          </p:cNvSpPr>
          <p:nvPr>
            <p:ph sz="quarter" idx="32"/>
          </p:nvPr>
        </p:nvSpPr>
        <p:spPr>
          <a:xfrm>
            <a:off x="8293506"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254849237"/>
      </p:ext>
    </p:extLst>
  </p:cSld>
  <p:clrMapOvr>
    <a:masterClrMapping/>
  </p:clrMapOvr>
  <p:transition>
    <p:wip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27"/>
          </p:nvPr>
        </p:nvSpPr>
        <p:spPr>
          <a:xfrm>
            <a:off x="829057" y="2589015"/>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0" name="Rectangle 19"/>
          <p:cNvSpPr/>
          <p:nvPr userDrawn="1"/>
        </p:nvSpPr>
        <p:spPr>
          <a:xfrm>
            <a:off x="609601"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1" name="Text Placeholder 11"/>
          <p:cNvSpPr>
            <a:spLocks noGrp="1"/>
          </p:cNvSpPr>
          <p:nvPr>
            <p:ph type="body" sz="quarter" idx="11" hasCustomPrompt="1"/>
          </p:nvPr>
        </p:nvSpPr>
        <p:spPr>
          <a:xfrm>
            <a:off x="829055" y="2250460"/>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2" name="Content Placeholder 2"/>
          <p:cNvSpPr>
            <a:spLocks noGrp="1"/>
          </p:cNvSpPr>
          <p:nvPr>
            <p:ph sz="quarter" idx="28"/>
          </p:nvPr>
        </p:nvSpPr>
        <p:spPr>
          <a:xfrm>
            <a:off x="6386135" y="2589015"/>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Rectangle 22"/>
          <p:cNvSpPr/>
          <p:nvPr userDrawn="1"/>
        </p:nvSpPr>
        <p:spPr>
          <a:xfrm>
            <a:off x="6166680"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4" name="Text Placeholder 11"/>
          <p:cNvSpPr>
            <a:spLocks noGrp="1"/>
          </p:cNvSpPr>
          <p:nvPr>
            <p:ph type="body" sz="quarter" idx="29" hasCustomPrompt="1"/>
          </p:nvPr>
        </p:nvSpPr>
        <p:spPr>
          <a:xfrm>
            <a:off x="6386134" y="2250460"/>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5" name="Content Placeholder 2"/>
          <p:cNvSpPr>
            <a:spLocks noGrp="1"/>
          </p:cNvSpPr>
          <p:nvPr>
            <p:ph sz="quarter" idx="30"/>
          </p:nvPr>
        </p:nvSpPr>
        <p:spPr>
          <a:xfrm>
            <a:off x="829057" y="4500288"/>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6" name="Rectangle 25"/>
          <p:cNvSpPr/>
          <p:nvPr userDrawn="1"/>
        </p:nvSpPr>
        <p:spPr>
          <a:xfrm>
            <a:off x="609601"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7" name="Text Placeholder 11"/>
          <p:cNvSpPr>
            <a:spLocks noGrp="1"/>
          </p:cNvSpPr>
          <p:nvPr>
            <p:ph type="body" sz="quarter" idx="31" hasCustomPrompt="1"/>
          </p:nvPr>
        </p:nvSpPr>
        <p:spPr>
          <a:xfrm>
            <a:off x="829055" y="4161733"/>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8" name="Content Placeholder 2"/>
          <p:cNvSpPr>
            <a:spLocks noGrp="1"/>
          </p:cNvSpPr>
          <p:nvPr>
            <p:ph sz="quarter" idx="32"/>
          </p:nvPr>
        </p:nvSpPr>
        <p:spPr>
          <a:xfrm>
            <a:off x="6386135" y="4500288"/>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9" name="Rectangle 28"/>
          <p:cNvSpPr/>
          <p:nvPr userDrawn="1"/>
        </p:nvSpPr>
        <p:spPr>
          <a:xfrm>
            <a:off x="6166680"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30" name="Text Placeholder 11"/>
          <p:cNvSpPr>
            <a:spLocks noGrp="1"/>
          </p:cNvSpPr>
          <p:nvPr>
            <p:ph type="body" sz="quarter" idx="33" hasCustomPrompt="1"/>
          </p:nvPr>
        </p:nvSpPr>
        <p:spPr>
          <a:xfrm>
            <a:off x="6386134" y="4161733"/>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 name="Title 2"/>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107933469"/>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36"/>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2"/>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Text Placeholder 11"/>
          <p:cNvSpPr>
            <a:spLocks noGrp="1"/>
          </p:cNvSpPr>
          <p:nvPr>
            <p:ph type="body" sz="quarter" idx="32" hasCustomPrompt="1"/>
          </p:nvPr>
        </p:nvSpPr>
        <p:spPr>
          <a:xfrm>
            <a:off x="6242304" y="2208736"/>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9" name="Content Placeholder 2"/>
          <p:cNvSpPr>
            <a:spLocks noGrp="1"/>
          </p:cNvSpPr>
          <p:nvPr>
            <p:ph sz="quarter" idx="33"/>
          </p:nvPr>
        </p:nvSpPr>
        <p:spPr>
          <a:xfrm>
            <a:off x="6242304"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11"/>
          <p:cNvSpPr>
            <a:spLocks noGrp="1"/>
          </p:cNvSpPr>
          <p:nvPr>
            <p:ph type="body" sz="quarter" idx="34" hasCustomPrompt="1"/>
          </p:nvPr>
        </p:nvSpPr>
        <p:spPr>
          <a:xfrm>
            <a:off x="6242304" y="4059212"/>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1" name="Content Placeholder 2"/>
          <p:cNvSpPr>
            <a:spLocks noGrp="1"/>
          </p:cNvSpPr>
          <p:nvPr>
            <p:ph sz="quarter" idx="35"/>
          </p:nvPr>
        </p:nvSpPr>
        <p:spPr>
          <a:xfrm>
            <a:off x="6242304"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3"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extLst>
      <p:ext uri="{BB962C8B-B14F-4D97-AF65-F5344CB8AC3E}">
        <p14:creationId xmlns:p14="http://schemas.microsoft.com/office/powerpoint/2010/main" val="1866781241"/>
      </p:ext>
    </p:extLst>
  </p:cSld>
  <p:clrMapOvr>
    <a:masterClrMapping/>
  </p:clrMapOvr>
  <p:transition>
    <p:wip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3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1"/>
          <p:cNvSpPr>
            <a:spLocks noGrp="1"/>
          </p:cNvSpPr>
          <p:nvPr>
            <p:ph type="body" sz="quarter" idx="24" hasCustomPrompt="1"/>
          </p:nvPr>
        </p:nvSpPr>
        <p:spPr>
          <a:xfrm>
            <a:off x="8077200" y="220873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9" name="Content Placeholder 2"/>
          <p:cNvSpPr>
            <a:spLocks noGrp="1"/>
          </p:cNvSpPr>
          <p:nvPr>
            <p:ph sz="quarter" idx="25"/>
          </p:nvPr>
        </p:nvSpPr>
        <p:spPr>
          <a:xfrm>
            <a:off x="8077200" y="2485733"/>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11"/>
          <p:cNvSpPr>
            <a:spLocks noGrp="1"/>
          </p:cNvSpPr>
          <p:nvPr>
            <p:ph type="body" sz="quarter" idx="27" hasCustomPrompt="1"/>
          </p:nvPr>
        </p:nvSpPr>
        <p:spPr>
          <a:xfrm>
            <a:off x="4351105" y="220873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1" name="Content Placeholder 2"/>
          <p:cNvSpPr>
            <a:spLocks noGrp="1"/>
          </p:cNvSpPr>
          <p:nvPr>
            <p:ph sz="quarter" idx="28"/>
          </p:nvPr>
        </p:nvSpPr>
        <p:spPr>
          <a:xfrm>
            <a:off x="4351105"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2"/>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11"/>
          <p:cNvSpPr>
            <a:spLocks noGrp="1"/>
          </p:cNvSpPr>
          <p:nvPr>
            <p:ph type="body" sz="quarter" idx="32" hasCustomPrompt="1"/>
          </p:nvPr>
        </p:nvSpPr>
        <p:spPr>
          <a:xfrm>
            <a:off x="8077200" y="4059212"/>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5" name="Content Placeholder 2"/>
          <p:cNvSpPr>
            <a:spLocks noGrp="1"/>
          </p:cNvSpPr>
          <p:nvPr>
            <p:ph sz="quarter" idx="33"/>
          </p:nvPr>
        </p:nvSpPr>
        <p:spPr>
          <a:xfrm>
            <a:off x="8077200" y="4336209"/>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1"/>
          <p:cNvSpPr>
            <a:spLocks noGrp="1"/>
          </p:cNvSpPr>
          <p:nvPr>
            <p:ph type="body" sz="quarter" idx="34" hasCustomPrompt="1"/>
          </p:nvPr>
        </p:nvSpPr>
        <p:spPr>
          <a:xfrm>
            <a:off x="4351105" y="4059212"/>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7" name="Content Placeholder 2"/>
          <p:cNvSpPr>
            <a:spLocks noGrp="1"/>
          </p:cNvSpPr>
          <p:nvPr>
            <p:ph sz="quarter" idx="35"/>
          </p:nvPr>
        </p:nvSpPr>
        <p:spPr>
          <a:xfrm>
            <a:off x="4351105"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28"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extLst>
      <p:ext uri="{BB962C8B-B14F-4D97-AF65-F5344CB8AC3E}">
        <p14:creationId xmlns:p14="http://schemas.microsoft.com/office/powerpoint/2010/main" val="369010863"/>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100" cap="none" baseline="0">
                <a:solidFill>
                  <a:schemeClr val="bg1"/>
                </a:solidFill>
              </a:defRPr>
            </a:lvl1pPr>
          </a:lstStyle>
          <a:p>
            <a:r>
              <a:rPr lang="en-US" dirty="0" smtClean="0"/>
              <a:t>Cover Option 1: Title Arial Bold 28pt</a:t>
            </a:r>
            <a:endParaRPr lang="en-US" dirty="0"/>
          </a:p>
        </p:txBody>
      </p:sp>
      <p:sp>
        <p:nvSpPr>
          <p:cNvPr id="9"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2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here to edit subtitle</a:t>
            </a:r>
            <a:endParaRPr lang="en-US" dirty="0"/>
          </a:p>
        </p:txBody>
      </p:sp>
      <p:sp>
        <p:nvSpPr>
          <p:cNvPr id="10"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450"/>
              </a:spcBef>
              <a:buNone/>
              <a:defRPr sz="1200" b="1">
                <a:solidFill>
                  <a:schemeClr val="bg1"/>
                </a:solidFill>
              </a:defRPr>
            </a:lvl1pPr>
            <a:lvl2pPr marL="1191" indent="0">
              <a:lnSpc>
                <a:spcPct val="100000"/>
              </a:lnSpc>
              <a:spcBef>
                <a:spcPts val="450"/>
              </a:spcBef>
              <a:buNone/>
              <a:defRPr sz="1050" b="0">
                <a:solidFill>
                  <a:schemeClr val="bg1"/>
                </a:solidFill>
              </a:defRPr>
            </a:lvl2pPr>
            <a:lvl3pPr marL="419100" indent="0">
              <a:spcBef>
                <a:spcPts val="450"/>
              </a:spcBef>
              <a:buNone/>
              <a:defRPr sz="1050"/>
            </a:lvl3pPr>
            <a:lvl4pPr marL="685800" indent="0">
              <a:spcBef>
                <a:spcPts val="450"/>
              </a:spcBef>
              <a:buNone/>
              <a:defRPr sz="1050"/>
            </a:lvl4pPr>
            <a:lvl5pPr marL="901303" indent="0">
              <a:spcBef>
                <a:spcPts val="450"/>
              </a:spcBef>
              <a:buNone/>
              <a:defRPr sz="1050"/>
            </a:lvl5pPr>
          </a:lstStyle>
          <a:p>
            <a:pPr lvl="0"/>
            <a:r>
              <a:rPr lang="en-US" dirty="0" err="1" smtClean="0"/>
              <a:t>Firstname</a:t>
            </a:r>
            <a:r>
              <a:rPr lang="en-US" dirty="0" smtClean="0"/>
              <a:t> </a:t>
            </a:r>
            <a:r>
              <a:rPr lang="en-US" dirty="0" err="1" smtClean="0"/>
              <a:t>Lastname</a:t>
            </a:r>
            <a:endParaRPr lang="en-US" dirty="0" smtClean="0"/>
          </a:p>
        </p:txBody>
      </p:sp>
      <p:sp>
        <p:nvSpPr>
          <p:cNvPr id="11"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300"/>
              </a:spcBef>
              <a:buNone/>
              <a:defRPr sz="900">
                <a:solidFill>
                  <a:schemeClr val="bg1"/>
                </a:solidFill>
              </a:defRPr>
            </a:lvl1pPr>
            <a:lvl2pPr marL="177403" indent="0">
              <a:lnSpc>
                <a:spcPct val="90000"/>
              </a:lnSpc>
              <a:spcBef>
                <a:spcPts val="0"/>
              </a:spcBef>
              <a:buNone/>
              <a:defRPr/>
            </a:lvl2pPr>
            <a:lvl3pPr marL="419100" indent="0">
              <a:lnSpc>
                <a:spcPct val="90000"/>
              </a:lnSpc>
              <a:spcBef>
                <a:spcPts val="0"/>
              </a:spcBef>
              <a:buNone/>
              <a:defRPr/>
            </a:lvl3pPr>
            <a:lvl4pPr marL="685800" indent="0">
              <a:lnSpc>
                <a:spcPct val="90000"/>
              </a:lnSpc>
              <a:spcBef>
                <a:spcPts val="0"/>
              </a:spcBef>
              <a:buNone/>
              <a:defRPr/>
            </a:lvl4pPr>
            <a:lvl5pPr marL="901303" indent="0">
              <a:lnSpc>
                <a:spcPct val="90000"/>
              </a:lnSpc>
              <a:spcBef>
                <a:spcPts val="0"/>
              </a:spcBef>
              <a:buNone/>
              <a:defRPr/>
            </a:lvl5pPr>
          </a:lstStyle>
          <a:p>
            <a:pPr lvl="0"/>
            <a:r>
              <a:rPr lang="en-US" dirty="0" smtClean="0"/>
              <a:t>Month DD, YYYY</a:t>
            </a:r>
          </a:p>
        </p:txBody>
      </p:sp>
      <p:sp>
        <p:nvSpPr>
          <p:cNvPr id="3"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050">
                <a:solidFill>
                  <a:schemeClr val="bg1"/>
                </a:solidFill>
              </a:defRPr>
            </a:lvl1pPr>
          </a:lstStyle>
          <a:p>
            <a:pPr lvl="0"/>
            <a:r>
              <a:rPr lang="en-US" dirty="0" smtClean="0"/>
              <a:t>Business Line or Title</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1" y="457200"/>
            <a:ext cx="2168555" cy="557328"/>
          </a:xfrm>
          <a:prstGeom prst="rect">
            <a:avLst/>
          </a:prstGeom>
        </p:spPr>
      </p:pic>
    </p:spTree>
    <p:extLst>
      <p:ext uri="{BB962C8B-B14F-4D97-AF65-F5344CB8AC3E}">
        <p14:creationId xmlns:p14="http://schemas.microsoft.com/office/powerpoint/2010/main" val="188211069"/>
      </p:ext>
    </p:extLst>
  </p:cSld>
  <p:clrMapOvr>
    <a:masterClrMapping/>
  </p:clrMapOvr>
  <p:transition>
    <p:wip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
          <p15:clr>
            <a:srgbClr val="FBAE40"/>
          </p15:clr>
        </p15:guide>
        <p15:guide id="3" pos="7328">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14" name="Content Placeholder 2"/>
          <p:cNvSpPr>
            <a:spLocks noGrp="1"/>
          </p:cNvSpPr>
          <p:nvPr>
            <p:ph sz="quarter" idx="17" hasCustomPrompt="1"/>
          </p:nvPr>
        </p:nvSpPr>
        <p:spPr>
          <a:xfrm>
            <a:off x="304800" y="1601860"/>
            <a:ext cx="11582400" cy="4570340"/>
          </a:xfrm>
          <a:prstGeom prst="rect">
            <a:avLst/>
          </a:prstGeom>
        </p:spPr>
        <p:txBody>
          <a:bodyPr lIns="91440" tIns="45720" rIns="91440" bIns="45720" anchor="t">
            <a:noAutofit/>
          </a:bodyPr>
          <a:lstStyle>
            <a:lvl1pPr marL="0" indent="0">
              <a:buNone/>
              <a:defRPr sz="1400" baseline="0">
                <a:solidFill>
                  <a:schemeClr val="bg2"/>
                </a:solidFill>
              </a:defRPr>
            </a:lvl1pPr>
          </a:lstStyle>
          <a:p>
            <a:pPr marL="0" indent="0">
              <a:buNone/>
            </a:pPr>
            <a:r>
              <a:rPr lang="en-US" sz="1200" dirty="0" smtClean="0"/>
              <a:t>Click to edit text</a:t>
            </a:r>
            <a:endParaRPr lang="en-US" sz="1200"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Disclosure</a:t>
            </a:r>
            <a:endParaRPr lang="en-US" dirty="0"/>
          </a:p>
        </p:txBody>
      </p:sp>
    </p:spTree>
    <p:extLst>
      <p:ext uri="{BB962C8B-B14F-4D97-AF65-F5344CB8AC3E}">
        <p14:creationId xmlns:p14="http://schemas.microsoft.com/office/powerpoint/2010/main" val="4234250937"/>
      </p:ext>
    </p:extLst>
  </p:cSld>
  <p:clrMapOvr>
    <a:masterClrMapping/>
  </p:clrMapOvr>
  <p:transition>
    <p:wip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3" name="Picture 2"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0" y="3048000"/>
            <a:ext cx="3289788" cy="762000"/>
          </a:xfrm>
          <a:prstGeom prst="rect">
            <a:avLst/>
          </a:prstGeom>
        </p:spPr>
      </p:pic>
    </p:spTree>
    <p:extLst>
      <p:ext uri="{BB962C8B-B14F-4D97-AF65-F5344CB8AC3E}">
        <p14:creationId xmlns:p14="http://schemas.microsoft.com/office/powerpoint/2010/main" val="1750151348"/>
      </p:ext>
    </p:extLst>
  </p:cSld>
  <p:clrMapOvr>
    <a:masterClrMapping/>
  </p:clrMapOvr>
  <p:transition>
    <p:wip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1244628596"/>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729653"/>
      </p:ext>
    </p:extLst>
  </p:cSld>
  <p:clrMapOvr>
    <a:masterClrMapping/>
  </p:clrMapOvr>
  <p:transition>
    <p:wip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52">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100" cap="none" baseline="0">
                <a:solidFill>
                  <a:schemeClr val="bg1"/>
                </a:solidFill>
              </a:defRPr>
            </a:lvl1pPr>
          </a:lstStyle>
          <a:p>
            <a:r>
              <a:rPr lang="en-US" dirty="0" smtClean="0"/>
              <a:t>Cover Option 1: Title Arial Bold 28pt</a:t>
            </a:r>
            <a:endParaRPr lang="en-US" dirty="0"/>
          </a:p>
        </p:txBody>
      </p:sp>
      <p:sp>
        <p:nvSpPr>
          <p:cNvPr id="9"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2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here to edit subtitle</a:t>
            </a:r>
            <a:endParaRPr lang="en-US" dirty="0"/>
          </a:p>
        </p:txBody>
      </p:sp>
      <p:sp>
        <p:nvSpPr>
          <p:cNvPr id="10"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450"/>
              </a:spcBef>
              <a:buNone/>
              <a:defRPr sz="1200" b="1">
                <a:solidFill>
                  <a:schemeClr val="bg1"/>
                </a:solidFill>
              </a:defRPr>
            </a:lvl1pPr>
            <a:lvl2pPr marL="1191" indent="0">
              <a:lnSpc>
                <a:spcPct val="100000"/>
              </a:lnSpc>
              <a:spcBef>
                <a:spcPts val="450"/>
              </a:spcBef>
              <a:buNone/>
              <a:defRPr sz="1050" b="0">
                <a:solidFill>
                  <a:schemeClr val="bg1"/>
                </a:solidFill>
              </a:defRPr>
            </a:lvl2pPr>
            <a:lvl3pPr marL="419100" indent="0">
              <a:spcBef>
                <a:spcPts val="450"/>
              </a:spcBef>
              <a:buNone/>
              <a:defRPr sz="1050"/>
            </a:lvl3pPr>
            <a:lvl4pPr marL="685800" indent="0">
              <a:spcBef>
                <a:spcPts val="450"/>
              </a:spcBef>
              <a:buNone/>
              <a:defRPr sz="1050"/>
            </a:lvl4pPr>
            <a:lvl5pPr marL="901303" indent="0">
              <a:spcBef>
                <a:spcPts val="450"/>
              </a:spcBef>
              <a:buNone/>
              <a:defRPr sz="1050"/>
            </a:lvl5pPr>
          </a:lstStyle>
          <a:p>
            <a:pPr lvl="0"/>
            <a:r>
              <a:rPr lang="en-US" dirty="0" err="1" smtClean="0"/>
              <a:t>Firstname</a:t>
            </a:r>
            <a:r>
              <a:rPr lang="en-US" dirty="0" smtClean="0"/>
              <a:t> </a:t>
            </a:r>
            <a:r>
              <a:rPr lang="en-US" dirty="0" err="1" smtClean="0"/>
              <a:t>Lastname</a:t>
            </a:r>
            <a:endParaRPr lang="en-US" dirty="0" smtClean="0"/>
          </a:p>
        </p:txBody>
      </p:sp>
      <p:sp>
        <p:nvSpPr>
          <p:cNvPr id="11"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300"/>
              </a:spcBef>
              <a:buNone/>
              <a:defRPr sz="900">
                <a:solidFill>
                  <a:schemeClr val="bg1"/>
                </a:solidFill>
              </a:defRPr>
            </a:lvl1pPr>
            <a:lvl2pPr marL="177403" indent="0">
              <a:lnSpc>
                <a:spcPct val="90000"/>
              </a:lnSpc>
              <a:spcBef>
                <a:spcPts val="0"/>
              </a:spcBef>
              <a:buNone/>
              <a:defRPr/>
            </a:lvl2pPr>
            <a:lvl3pPr marL="419100" indent="0">
              <a:lnSpc>
                <a:spcPct val="90000"/>
              </a:lnSpc>
              <a:spcBef>
                <a:spcPts val="0"/>
              </a:spcBef>
              <a:buNone/>
              <a:defRPr/>
            </a:lvl3pPr>
            <a:lvl4pPr marL="685800" indent="0">
              <a:lnSpc>
                <a:spcPct val="90000"/>
              </a:lnSpc>
              <a:spcBef>
                <a:spcPts val="0"/>
              </a:spcBef>
              <a:buNone/>
              <a:defRPr/>
            </a:lvl4pPr>
            <a:lvl5pPr marL="901303" indent="0">
              <a:lnSpc>
                <a:spcPct val="90000"/>
              </a:lnSpc>
              <a:spcBef>
                <a:spcPts val="0"/>
              </a:spcBef>
              <a:buNone/>
              <a:defRPr/>
            </a:lvl5pPr>
          </a:lstStyle>
          <a:p>
            <a:pPr lvl="0"/>
            <a:r>
              <a:rPr lang="en-US" dirty="0" smtClean="0"/>
              <a:t>Month DD, YYYY</a:t>
            </a:r>
          </a:p>
        </p:txBody>
      </p:sp>
      <p:sp>
        <p:nvSpPr>
          <p:cNvPr id="3"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050">
                <a:solidFill>
                  <a:schemeClr val="bg1"/>
                </a:solidFill>
              </a:defRPr>
            </a:lvl1pPr>
          </a:lstStyle>
          <a:p>
            <a:pPr lvl="0"/>
            <a:r>
              <a:rPr lang="en-US" dirty="0" smtClean="0"/>
              <a:t>Business Line or Title</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457200"/>
            <a:ext cx="1633776" cy="559850"/>
          </a:xfrm>
          <a:prstGeom prst="rect">
            <a:avLst/>
          </a:prstGeom>
        </p:spPr>
      </p:pic>
    </p:spTree>
    <p:extLst>
      <p:ext uri="{BB962C8B-B14F-4D97-AF65-F5344CB8AC3E}">
        <p14:creationId xmlns:p14="http://schemas.microsoft.com/office/powerpoint/2010/main" val="4286777343"/>
      </p:ext>
    </p:extLst>
  </p:cSld>
  <p:clrMapOvr>
    <a:masterClrMapping/>
  </p:clrMapOvr>
  <p:transition>
    <p:wip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
          <p15:clr>
            <a:srgbClr val="FBAE40"/>
          </p15:clr>
        </p15:guide>
        <p15:guide id="3" pos="549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2">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100" cap="none" baseline="0">
                <a:solidFill>
                  <a:schemeClr val="bg1"/>
                </a:solidFill>
              </a:defRPr>
            </a:lvl1pPr>
          </a:lstStyle>
          <a:p>
            <a:r>
              <a:rPr lang="en-US" dirty="0" smtClean="0"/>
              <a:t>Cover Option 2: Title Arial Bold 28pt</a:t>
            </a:r>
            <a:endParaRPr lang="en-US" dirty="0"/>
          </a:p>
        </p:txBody>
      </p:sp>
      <p:sp>
        <p:nvSpPr>
          <p:cNvPr id="12"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2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450"/>
              </a:spcBef>
              <a:buNone/>
              <a:defRPr sz="1200" b="1">
                <a:solidFill>
                  <a:schemeClr val="bg1"/>
                </a:solidFill>
              </a:defRPr>
            </a:lvl1pPr>
            <a:lvl2pPr marL="1191" indent="0">
              <a:lnSpc>
                <a:spcPct val="100000"/>
              </a:lnSpc>
              <a:spcBef>
                <a:spcPts val="450"/>
              </a:spcBef>
              <a:buNone/>
              <a:defRPr sz="1050" b="0">
                <a:solidFill>
                  <a:schemeClr val="bg1"/>
                </a:solidFill>
              </a:defRPr>
            </a:lvl2pPr>
            <a:lvl3pPr marL="419100" indent="0">
              <a:spcBef>
                <a:spcPts val="450"/>
              </a:spcBef>
              <a:buNone/>
              <a:defRPr sz="1050"/>
            </a:lvl3pPr>
            <a:lvl4pPr marL="685800" indent="0">
              <a:spcBef>
                <a:spcPts val="450"/>
              </a:spcBef>
              <a:buNone/>
              <a:defRPr sz="1050"/>
            </a:lvl4pPr>
            <a:lvl5pPr marL="901303" indent="0">
              <a:spcBef>
                <a:spcPts val="450"/>
              </a:spcBef>
              <a:buNone/>
              <a:defRPr sz="105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300"/>
              </a:spcBef>
              <a:buNone/>
              <a:defRPr sz="900">
                <a:solidFill>
                  <a:schemeClr val="bg1"/>
                </a:solidFill>
              </a:defRPr>
            </a:lvl1pPr>
            <a:lvl2pPr marL="177403" indent="0">
              <a:lnSpc>
                <a:spcPct val="90000"/>
              </a:lnSpc>
              <a:spcBef>
                <a:spcPts val="0"/>
              </a:spcBef>
              <a:buNone/>
              <a:defRPr/>
            </a:lvl2pPr>
            <a:lvl3pPr marL="419100" indent="0">
              <a:lnSpc>
                <a:spcPct val="90000"/>
              </a:lnSpc>
              <a:spcBef>
                <a:spcPts val="0"/>
              </a:spcBef>
              <a:buNone/>
              <a:defRPr/>
            </a:lvl3pPr>
            <a:lvl4pPr marL="685800" indent="0">
              <a:lnSpc>
                <a:spcPct val="90000"/>
              </a:lnSpc>
              <a:spcBef>
                <a:spcPts val="0"/>
              </a:spcBef>
              <a:buNone/>
              <a:defRPr/>
            </a:lvl4pPr>
            <a:lvl5pPr marL="901303"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05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457200"/>
            <a:ext cx="1633776" cy="559850"/>
          </a:xfrm>
          <a:prstGeom prst="rect">
            <a:avLst/>
          </a:prstGeom>
        </p:spPr>
      </p:pic>
    </p:spTree>
    <p:extLst>
      <p:ext uri="{BB962C8B-B14F-4D97-AF65-F5344CB8AC3E}">
        <p14:creationId xmlns:p14="http://schemas.microsoft.com/office/powerpoint/2010/main" val="1657660221"/>
      </p:ext>
    </p:extLst>
  </p:cSld>
  <p:clrMapOvr>
    <a:masterClrMapping/>
  </p:clrMapOvr>
  <p:transition>
    <p:wip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3">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100" cap="none" baseline="0">
                <a:solidFill>
                  <a:schemeClr val="bg1"/>
                </a:solidFill>
              </a:defRPr>
            </a:lvl1pPr>
          </a:lstStyle>
          <a:p>
            <a:r>
              <a:rPr lang="en-US" dirty="0" smtClean="0"/>
              <a:t>Cover Option 3: Title Arial Bold 28pt</a:t>
            </a:r>
            <a:endParaRPr lang="en-US" dirty="0"/>
          </a:p>
        </p:txBody>
      </p:sp>
      <p:sp>
        <p:nvSpPr>
          <p:cNvPr id="12"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2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450"/>
              </a:spcBef>
              <a:buNone/>
              <a:defRPr sz="1200" b="1">
                <a:solidFill>
                  <a:schemeClr val="bg1"/>
                </a:solidFill>
              </a:defRPr>
            </a:lvl1pPr>
            <a:lvl2pPr marL="1191" indent="0">
              <a:lnSpc>
                <a:spcPct val="100000"/>
              </a:lnSpc>
              <a:spcBef>
                <a:spcPts val="450"/>
              </a:spcBef>
              <a:buNone/>
              <a:defRPr sz="1050" b="0">
                <a:solidFill>
                  <a:schemeClr val="bg1"/>
                </a:solidFill>
              </a:defRPr>
            </a:lvl2pPr>
            <a:lvl3pPr marL="419100" indent="0">
              <a:spcBef>
                <a:spcPts val="450"/>
              </a:spcBef>
              <a:buNone/>
              <a:defRPr sz="1050"/>
            </a:lvl3pPr>
            <a:lvl4pPr marL="685800" indent="0">
              <a:spcBef>
                <a:spcPts val="450"/>
              </a:spcBef>
              <a:buNone/>
              <a:defRPr sz="1050"/>
            </a:lvl4pPr>
            <a:lvl5pPr marL="901303" indent="0">
              <a:spcBef>
                <a:spcPts val="450"/>
              </a:spcBef>
              <a:buNone/>
              <a:defRPr sz="105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300"/>
              </a:spcBef>
              <a:buNone/>
              <a:defRPr sz="900">
                <a:solidFill>
                  <a:schemeClr val="bg1"/>
                </a:solidFill>
              </a:defRPr>
            </a:lvl1pPr>
            <a:lvl2pPr marL="177403" indent="0">
              <a:lnSpc>
                <a:spcPct val="90000"/>
              </a:lnSpc>
              <a:spcBef>
                <a:spcPts val="0"/>
              </a:spcBef>
              <a:buNone/>
              <a:defRPr/>
            </a:lvl2pPr>
            <a:lvl3pPr marL="419100" indent="0">
              <a:lnSpc>
                <a:spcPct val="90000"/>
              </a:lnSpc>
              <a:spcBef>
                <a:spcPts val="0"/>
              </a:spcBef>
              <a:buNone/>
              <a:defRPr/>
            </a:lvl3pPr>
            <a:lvl4pPr marL="685800" indent="0">
              <a:lnSpc>
                <a:spcPct val="90000"/>
              </a:lnSpc>
              <a:spcBef>
                <a:spcPts val="0"/>
              </a:spcBef>
              <a:buNone/>
              <a:defRPr/>
            </a:lvl4pPr>
            <a:lvl5pPr marL="901303"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05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457200"/>
            <a:ext cx="1633776" cy="559850"/>
          </a:xfrm>
          <a:prstGeom prst="rect">
            <a:avLst/>
          </a:prstGeom>
        </p:spPr>
      </p:pic>
    </p:spTree>
    <p:extLst>
      <p:ext uri="{BB962C8B-B14F-4D97-AF65-F5344CB8AC3E}">
        <p14:creationId xmlns:p14="http://schemas.microsoft.com/office/powerpoint/2010/main" val="4224347878"/>
      </p:ext>
    </p:extLst>
  </p:cSld>
  <p:clrMapOvr>
    <a:masterClrMapping/>
  </p:clrMapOvr>
  <p:transition>
    <p:wip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304800" y="3094470"/>
            <a:ext cx="11582400" cy="867930"/>
          </a:xfrm>
          <a:prstGeom prst="rect">
            <a:avLst/>
          </a:prstGeom>
        </p:spPr>
        <p:txBody>
          <a:bodyPr lIns="91440" tIns="45720" rIns="91440" bIns="45720" anchor="t"/>
          <a:lstStyle>
            <a:lvl1pPr>
              <a:defRPr sz="2100" baseline="0">
                <a:solidFill>
                  <a:schemeClr val="bg2"/>
                </a:solidFill>
              </a:defRPr>
            </a:lvl1pPr>
          </a:lstStyle>
          <a:p>
            <a:r>
              <a:rPr lang="en-US" dirty="0" smtClean="0"/>
              <a:t>Co-Branded Cover Option Arial Bold 28pt</a:t>
            </a:r>
            <a:endParaRPr lang="en-US" dirty="0"/>
          </a:p>
        </p:txBody>
      </p:sp>
      <p:sp>
        <p:nvSpPr>
          <p:cNvPr id="11" name="Subtitle 2"/>
          <p:cNvSpPr>
            <a:spLocks noGrp="1"/>
          </p:cNvSpPr>
          <p:nvPr>
            <p:ph type="subTitle" idx="1" hasCustomPrompt="1"/>
          </p:nvPr>
        </p:nvSpPr>
        <p:spPr>
          <a:xfrm>
            <a:off x="304800" y="3969528"/>
            <a:ext cx="11582400" cy="341632"/>
          </a:xfrm>
          <a:prstGeom prst="rect">
            <a:avLst/>
          </a:prstGeom>
        </p:spPr>
        <p:txBody>
          <a:bodyPr lIns="91440" tIns="45720" rIns="91440" bIns="45720" anchor="t"/>
          <a:lstStyle>
            <a:lvl1pPr marL="0" indent="0">
              <a:buNone/>
              <a:defRPr>
                <a:solidFill>
                  <a:schemeClr val="bg2"/>
                </a:solidFill>
              </a:defRPr>
            </a:lvl1pPr>
          </a:lstStyle>
          <a:p>
            <a:r>
              <a:rPr lang="en-US" dirty="0" smtClean="0"/>
              <a:t>Subtitle</a:t>
            </a:r>
            <a:endParaRPr lang="en-US" dirty="0"/>
          </a:p>
        </p:txBody>
      </p:sp>
      <p:sp>
        <p:nvSpPr>
          <p:cNvPr id="12" name="Text Placeholder 3"/>
          <p:cNvSpPr>
            <a:spLocks noGrp="1"/>
          </p:cNvSpPr>
          <p:nvPr>
            <p:ph type="body" sz="quarter" idx="10" hasCustomPrompt="1"/>
          </p:nvPr>
        </p:nvSpPr>
        <p:spPr>
          <a:xfrm>
            <a:off x="304802" y="4520195"/>
            <a:ext cx="11582399" cy="369332"/>
          </a:xfrm>
          <a:prstGeom prst="rect">
            <a:avLst/>
          </a:prstGeom>
        </p:spPr>
        <p:txBody>
          <a:bodyPr lIns="91440" tIns="45720" rIns="91440" bIns="45720" anchor="t"/>
          <a:lstStyle>
            <a:lvl1pPr marL="0" indent="0">
              <a:buNone/>
              <a:defRPr sz="1200" b="1">
                <a:solidFill>
                  <a:schemeClr val="bg2"/>
                </a:solidFill>
              </a:defRPr>
            </a:lvl1pPr>
          </a:lstStyle>
          <a:p>
            <a:pPr marL="0" indent="0">
              <a:buNone/>
            </a:pPr>
            <a:r>
              <a:rPr lang="en-US" dirty="0" err="1" smtClean="0"/>
              <a:t>Firstname</a:t>
            </a:r>
            <a:r>
              <a:rPr lang="en-US" dirty="0" smtClean="0"/>
              <a:t> </a:t>
            </a:r>
            <a:r>
              <a:rPr lang="en-US" dirty="0" err="1" smtClean="0"/>
              <a:t>Lastname</a:t>
            </a:r>
            <a:endParaRPr lang="en-US" dirty="0"/>
          </a:p>
        </p:txBody>
      </p:sp>
      <p:sp>
        <p:nvSpPr>
          <p:cNvPr id="13" name="Text Placeholder 4"/>
          <p:cNvSpPr>
            <a:spLocks noGrp="1"/>
          </p:cNvSpPr>
          <p:nvPr>
            <p:ph type="body" sz="quarter" idx="11" hasCustomPrompt="1"/>
          </p:nvPr>
        </p:nvSpPr>
        <p:spPr>
          <a:xfrm>
            <a:off x="304801" y="5208495"/>
            <a:ext cx="11582399" cy="268650"/>
          </a:xfrm>
          <a:prstGeom prst="rect">
            <a:avLst/>
          </a:prstGeom>
        </p:spPr>
        <p:txBody>
          <a:bodyPr lIns="91440" tIns="45720" rIns="91440" bIns="45720" anchor="t"/>
          <a:lstStyle>
            <a:lvl1pPr marL="0" indent="0">
              <a:buNone/>
              <a:defRPr sz="900" baseline="0">
                <a:solidFill>
                  <a:schemeClr val="bg2"/>
                </a:solidFill>
              </a:defRPr>
            </a:lvl1pPr>
          </a:lstStyle>
          <a:p>
            <a:pPr marL="0" indent="0">
              <a:buNone/>
            </a:pPr>
            <a:r>
              <a:rPr lang="en-US" dirty="0" smtClean="0"/>
              <a:t>Month DD, YYYY</a:t>
            </a:r>
            <a:endParaRPr lang="en-US" dirty="0"/>
          </a:p>
        </p:txBody>
      </p:sp>
      <p:sp>
        <p:nvSpPr>
          <p:cNvPr id="14" name="Text Placeholder 5"/>
          <p:cNvSpPr>
            <a:spLocks noGrp="1"/>
          </p:cNvSpPr>
          <p:nvPr>
            <p:ph type="body" sz="quarter" idx="12" hasCustomPrompt="1"/>
          </p:nvPr>
        </p:nvSpPr>
        <p:spPr>
          <a:xfrm>
            <a:off x="304799" y="4889411"/>
            <a:ext cx="115824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smtClean="0"/>
              <a:t>Business Title 1, Line of Business</a:t>
            </a:r>
            <a:endParaRPr lang="en-US" dirty="0"/>
          </a:p>
        </p:txBody>
      </p:sp>
      <p:sp>
        <p:nvSpPr>
          <p:cNvPr id="15" name="Rectangle 14"/>
          <p:cNvSpPr/>
          <p:nvPr userDrawn="1"/>
        </p:nvSpPr>
        <p:spPr>
          <a:xfrm>
            <a:off x="1" y="2819402"/>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000000"/>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53424" y="6047670"/>
            <a:ext cx="1633776" cy="559850"/>
          </a:xfrm>
          <a:prstGeom prst="rect">
            <a:avLst/>
          </a:prstGeom>
        </p:spPr>
      </p:pic>
    </p:spTree>
    <p:extLst>
      <p:ext uri="{BB962C8B-B14F-4D97-AF65-F5344CB8AC3E}">
        <p14:creationId xmlns:p14="http://schemas.microsoft.com/office/powerpoint/2010/main" val="2851848859"/>
      </p:ext>
    </p:extLst>
  </p:cSld>
  <p:clrMapOvr>
    <a:masterClrMapping/>
  </p:clrMapOvr>
  <p:transition>
    <p:wip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76402"/>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solidFill>
                <a:srgbClr val="000000"/>
              </a:solidFill>
            </a:endParaRPr>
          </a:p>
        </p:txBody>
      </p:sp>
      <p:sp>
        <p:nvSpPr>
          <p:cNvPr id="19" name="Title 1"/>
          <p:cNvSpPr>
            <a:spLocks noGrp="1"/>
          </p:cNvSpPr>
          <p:nvPr>
            <p:ph type="ctrTitle" hasCustomPrompt="1"/>
          </p:nvPr>
        </p:nvSpPr>
        <p:spPr>
          <a:xfrm>
            <a:off x="304803" y="2133600"/>
            <a:ext cx="11582399" cy="867930"/>
          </a:xfrm>
          <a:prstGeom prst="rect">
            <a:avLst/>
          </a:prstGeom>
        </p:spPr>
        <p:txBody>
          <a:bodyPr lIns="91440" tIns="45720" rIns="91440" bIns="45720" anchor="t"/>
          <a:lstStyle>
            <a:lvl1pPr>
              <a:defRPr baseline="0">
                <a:solidFill>
                  <a:schemeClr val="bg2"/>
                </a:solidFill>
              </a:defRPr>
            </a:lvl1pPr>
          </a:lstStyle>
          <a:p>
            <a:r>
              <a:rPr lang="en-US" dirty="0" smtClean="0"/>
              <a:t>Speaker Panel</a:t>
            </a:r>
            <a:endParaRPr lang="en-US" dirty="0"/>
          </a:p>
        </p:txBody>
      </p:sp>
      <p:sp>
        <p:nvSpPr>
          <p:cNvPr id="20" name="Subtitle 2"/>
          <p:cNvSpPr>
            <a:spLocks noGrp="1"/>
          </p:cNvSpPr>
          <p:nvPr>
            <p:ph type="subTitle" idx="1" hasCustomPrompt="1"/>
          </p:nvPr>
        </p:nvSpPr>
        <p:spPr>
          <a:xfrm>
            <a:off x="304803" y="3210565"/>
            <a:ext cx="11582399" cy="341632"/>
          </a:xfrm>
          <a:prstGeom prst="rect">
            <a:avLst/>
          </a:prstGeom>
        </p:spPr>
        <p:txBody>
          <a:bodyPr lIns="91440" tIns="45720" rIns="91440" bIns="45720" anchor="t"/>
          <a:lstStyle>
            <a:lvl1pPr marL="0" indent="0">
              <a:buNone/>
              <a:defRPr>
                <a:solidFill>
                  <a:schemeClr val="bg2"/>
                </a:solidFill>
              </a:defRPr>
            </a:lvl1pPr>
          </a:lstStyle>
          <a:p>
            <a:r>
              <a:rPr lang="en-US" dirty="0" smtClean="0"/>
              <a:t>Click here to edit subtitle</a:t>
            </a:r>
            <a:endParaRPr lang="en-US" dirty="0"/>
          </a:p>
        </p:txBody>
      </p:sp>
      <p:sp>
        <p:nvSpPr>
          <p:cNvPr id="21" name="Text Placeholder 3"/>
          <p:cNvSpPr>
            <a:spLocks noGrp="1"/>
          </p:cNvSpPr>
          <p:nvPr>
            <p:ph type="body" sz="quarter" idx="13" hasCustomPrompt="1"/>
          </p:nvPr>
        </p:nvSpPr>
        <p:spPr>
          <a:xfrm>
            <a:off x="304800" y="3759954"/>
            <a:ext cx="2805952" cy="228600"/>
          </a:xfrm>
          <a:prstGeom prst="rect">
            <a:avLst/>
          </a:prstGeom>
        </p:spPr>
        <p:txBody>
          <a:bodyPr lIns="91440" tIns="45720" rIns="91440" bIns="45720" anchor="t"/>
          <a:lstStyle>
            <a:lvl1pPr marL="0" indent="0">
              <a:buNone/>
              <a:defRPr sz="750">
                <a:solidFill>
                  <a:schemeClr val="accent1"/>
                </a:solidFill>
              </a:defRPr>
            </a:lvl1pPr>
          </a:lstStyle>
          <a:p>
            <a:pPr lvl="0"/>
            <a:r>
              <a:rPr lang="en-US" dirty="0" smtClean="0"/>
              <a:t>MODERATOR</a:t>
            </a:r>
            <a:endParaRPr lang="en-US" dirty="0"/>
          </a:p>
        </p:txBody>
      </p:sp>
      <p:sp>
        <p:nvSpPr>
          <p:cNvPr id="31" name="Text Placeholder 6"/>
          <p:cNvSpPr>
            <a:spLocks noGrp="1"/>
          </p:cNvSpPr>
          <p:nvPr>
            <p:ph type="body" sz="quarter" idx="14" hasCustomPrompt="1"/>
          </p:nvPr>
        </p:nvSpPr>
        <p:spPr>
          <a:xfrm>
            <a:off x="304800" y="3988554"/>
            <a:ext cx="2805952" cy="228600"/>
          </a:xfrm>
          <a:prstGeom prst="rect">
            <a:avLst/>
          </a:prstGeom>
        </p:spPr>
        <p:txBody>
          <a:bodyPr lIns="91440" tIns="45720" rIns="91440" bIns="45720" anchor="t"/>
          <a:lstStyle>
            <a:lvl1pPr marL="0" indent="0">
              <a:buNone/>
              <a:defRPr sz="1050" b="1">
                <a:solidFill>
                  <a:schemeClr val="bg2"/>
                </a:solidFill>
              </a:defRPr>
            </a:lvl1pPr>
            <a:lvl2pPr marL="177403" indent="0">
              <a:buNone/>
              <a:defRPr sz="1050" b="1"/>
            </a:lvl2pPr>
            <a:lvl3pPr marL="301228" indent="0">
              <a:buNone/>
              <a:defRPr sz="1050" b="1"/>
            </a:lvl3pPr>
            <a:lvl4pPr marL="426244" indent="0">
              <a:buNone/>
              <a:defRPr sz="1050" b="1"/>
            </a:lvl4pPr>
            <a:lvl5pPr marL="560784" indent="0">
              <a:buNone/>
              <a:defRPr sz="1050" b="1"/>
            </a:lvl5pPr>
          </a:lstStyle>
          <a:p>
            <a:pPr lvl="0"/>
            <a:r>
              <a:rPr lang="en-US" dirty="0" err="1" smtClean="0"/>
              <a:t>Firstname</a:t>
            </a:r>
            <a:r>
              <a:rPr lang="en-US" dirty="0" smtClean="0"/>
              <a:t> </a:t>
            </a:r>
            <a:r>
              <a:rPr lang="en-US" dirty="0" err="1" smtClean="0"/>
              <a:t>Lastname</a:t>
            </a:r>
            <a:endParaRPr lang="en-US" dirty="0"/>
          </a:p>
        </p:txBody>
      </p:sp>
      <p:sp>
        <p:nvSpPr>
          <p:cNvPr id="32" name="Text Placeholder 8"/>
          <p:cNvSpPr>
            <a:spLocks noGrp="1"/>
          </p:cNvSpPr>
          <p:nvPr>
            <p:ph type="body" sz="quarter" idx="15" hasCustomPrompt="1"/>
          </p:nvPr>
        </p:nvSpPr>
        <p:spPr>
          <a:xfrm>
            <a:off x="304800" y="4249718"/>
            <a:ext cx="2805952" cy="228600"/>
          </a:xfrm>
          <a:prstGeom prst="rect">
            <a:avLst/>
          </a:prstGeom>
        </p:spPr>
        <p:txBody>
          <a:bodyPr lIns="91440" tIns="45720" rIns="91440" bIns="45720" anchor="t"/>
          <a:lstStyle>
            <a:lvl1pPr marL="0" indent="0">
              <a:buNone/>
              <a:defRPr sz="900">
                <a:solidFill>
                  <a:schemeClr val="bg2"/>
                </a:solidFill>
              </a:defRPr>
            </a:lvl1pPr>
            <a:lvl2pPr marL="177403" indent="0">
              <a:buNone/>
              <a:defRPr sz="900"/>
            </a:lvl2pPr>
            <a:lvl3pPr marL="301228" indent="0">
              <a:buNone/>
              <a:defRPr sz="900"/>
            </a:lvl3pPr>
            <a:lvl4pPr marL="426244" indent="0">
              <a:buNone/>
              <a:defRPr sz="900"/>
            </a:lvl4pPr>
            <a:lvl5pPr marL="560784" indent="0">
              <a:buNone/>
              <a:defRPr sz="900"/>
            </a:lvl5pPr>
          </a:lstStyle>
          <a:p>
            <a:pPr lvl="0"/>
            <a:r>
              <a:rPr lang="en-US" dirty="0" smtClean="0"/>
              <a:t>Title</a:t>
            </a:r>
            <a:endParaRPr lang="en-US" dirty="0"/>
          </a:p>
        </p:txBody>
      </p:sp>
      <p:sp>
        <p:nvSpPr>
          <p:cNvPr id="33" name="Text Placeholder 13"/>
          <p:cNvSpPr>
            <a:spLocks noGrp="1"/>
          </p:cNvSpPr>
          <p:nvPr>
            <p:ph type="body" sz="quarter" idx="16" hasCustomPrompt="1"/>
          </p:nvPr>
        </p:nvSpPr>
        <p:spPr>
          <a:xfrm>
            <a:off x="304800" y="4478318"/>
            <a:ext cx="2805952" cy="222250"/>
          </a:xfrm>
          <a:prstGeom prst="rect">
            <a:avLst/>
          </a:prstGeom>
        </p:spPr>
        <p:txBody>
          <a:bodyPr lIns="91440" tIns="45720" rIns="91440" bIns="45720" anchor="t"/>
          <a:lstStyle>
            <a:lvl1pPr marL="0" indent="0">
              <a:buNone/>
              <a:defRPr sz="900">
                <a:solidFill>
                  <a:schemeClr val="bg2"/>
                </a:solidFill>
              </a:defRPr>
            </a:lvl1pPr>
            <a:lvl2pPr marL="177403" indent="0">
              <a:buNone/>
              <a:defRPr sz="900">
                <a:solidFill>
                  <a:srgbClr val="4B4B4B"/>
                </a:solidFill>
              </a:defRPr>
            </a:lvl2pPr>
            <a:lvl3pPr marL="301228" indent="0">
              <a:buNone/>
              <a:defRPr sz="900">
                <a:solidFill>
                  <a:srgbClr val="4B4B4B"/>
                </a:solidFill>
              </a:defRPr>
            </a:lvl3pPr>
            <a:lvl4pPr marL="426244" indent="0">
              <a:buNone/>
              <a:defRPr sz="900">
                <a:solidFill>
                  <a:srgbClr val="4B4B4B"/>
                </a:solidFill>
              </a:defRPr>
            </a:lvl4pPr>
            <a:lvl5pPr marL="560784" indent="0">
              <a:buNone/>
              <a:defRPr sz="900">
                <a:solidFill>
                  <a:srgbClr val="4B4B4B"/>
                </a:solidFill>
              </a:defRPr>
            </a:lvl5pPr>
          </a:lstStyle>
          <a:p>
            <a:pPr lvl="0"/>
            <a:r>
              <a:rPr lang="en-US" dirty="0" smtClean="0"/>
              <a:t>Company</a:t>
            </a:r>
            <a:endParaRPr lang="en-US" dirty="0"/>
          </a:p>
        </p:txBody>
      </p:sp>
      <p:sp>
        <p:nvSpPr>
          <p:cNvPr id="34" name="Text Placeholder 6"/>
          <p:cNvSpPr>
            <a:spLocks noGrp="1"/>
          </p:cNvSpPr>
          <p:nvPr>
            <p:ph type="body" sz="quarter" idx="17" hasCustomPrompt="1"/>
          </p:nvPr>
        </p:nvSpPr>
        <p:spPr>
          <a:xfrm>
            <a:off x="3230283" y="3989053"/>
            <a:ext cx="2805952" cy="228600"/>
          </a:xfrm>
          <a:prstGeom prst="rect">
            <a:avLst/>
          </a:prstGeom>
        </p:spPr>
        <p:txBody>
          <a:bodyPr lIns="91440" tIns="45720" rIns="91440" bIns="45720" anchor="t"/>
          <a:lstStyle>
            <a:lvl1pPr marL="0" indent="0">
              <a:buNone/>
              <a:defRPr sz="1050" b="1">
                <a:solidFill>
                  <a:schemeClr val="bg2"/>
                </a:solidFill>
              </a:defRPr>
            </a:lvl1pPr>
            <a:lvl2pPr marL="177403" indent="0">
              <a:buNone/>
              <a:defRPr sz="1050" b="1"/>
            </a:lvl2pPr>
            <a:lvl3pPr marL="301228" indent="0">
              <a:buNone/>
              <a:defRPr sz="1050" b="1"/>
            </a:lvl3pPr>
            <a:lvl4pPr marL="426244" indent="0">
              <a:buNone/>
              <a:defRPr sz="1050" b="1"/>
            </a:lvl4pPr>
            <a:lvl5pPr marL="560784" indent="0">
              <a:buNone/>
              <a:defRPr sz="1050" b="1"/>
            </a:lvl5pPr>
          </a:lstStyle>
          <a:p>
            <a:pPr lvl="0"/>
            <a:r>
              <a:rPr lang="en-US" dirty="0" err="1" smtClean="0"/>
              <a:t>Firstname</a:t>
            </a:r>
            <a:r>
              <a:rPr lang="en-US" dirty="0" smtClean="0"/>
              <a:t> </a:t>
            </a:r>
            <a:r>
              <a:rPr lang="en-US" dirty="0" err="1" smtClean="0"/>
              <a:t>Lastname</a:t>
            </a:r>
            <a:endParaRPr lang="en-US" dirty="0"/>
          </a:p>
        </p:txBody>
      </p:sp>
      <p:sp>
        <p:nvSpPr>
          <p:cNvPr id="35" name="Text Placeholder 8"/>
          <p:cNvSpPr>
            <a:spLocks noGrp="1"/>
          </p:cNvSpPr>
          <p:nvPr>
            <p:ph type="body" sz="quarter" idx="18" hasCustomPrompt="1"/>
          </p:nvPr>
        </p:nvSpPr>
        <p:spPr>
          <a:xfrm>
            <a:off x="3230283" y="4250217"/>
            <a:ext cx="2805952" cy="228600"/>
          </a:xfrm>
          <a:prstGeom prst="rect">
            <a:avLst/>
          </a:prstGeom>
        </p:spPr>
        <p:txBody>
          <a:bodyPr lIns="91440" tIns="45720" rIns="91440" bIns="45720" anchor="t"/>
          <a:lstStyle>
            <a:lvl1pPr marL="0" indent="0">
              <a:buNone/>
              <a:defRPr sz="900">
                <a:solidFill>
                  <a:schemeClr val="bg2"/>
                </a:solidFill>
              </a:defRPr>
            </a:lvl1pPr>
            <a:lvl2pPr marL="177403" indent="0">
              <a:buNone/>
              <a:defRPr sz="900"/>
            </a:lvl2pPr>
            <a:lvl3pPr marL="301228" indent="0">
              <a:buNone/>
              <a:defRPr sz="900"/>
            </a:lvl3pPr>
            <a:lvl4pPr marL="426244" indent="0">
              <a:buNone/>
              <a:defRPr sz="900"/>
            </a:lvl4pPr>
            <a:lvl5pPr marL="560784" indent="0">
              <a:buNone/>
              <a:defRPr sz="900"/>
            </a:lvl5pPr>
          </a:lstStyle>
          <a:p>
            <a:pPr lvl="0"/>
            <a:r>
              <a:rPr lang="en-US" dirty="0" smtClean="0"/>
              <a:t>Title</a:t>
            </a:r>
            <a:endParaRPr lang="en-US" dirty="0"/>
          </a:p>
        </p:txBody>
      </p:sp>
      <p:sp>
        <p:nvSpPr>
          <p:cNvPr id="36" name="Text Placeholder 13"/>
          <p:cNvSpPr>
            <a:spLocks noGrp="1"/>
          </p:cNvSpPr>
          <p:nvPr>
            <p:ph type="body" sz="quarter" idx="19" hasCustomPrompt="1"/>
          </p:nvPr>
        </p:nvSpPr>
        <p:spPr>
          <a:xfrm>
            <a:off x="3230283" y="4478817"/>
            <a:ext cx="2805952" cy="222250"/>
          </a:xfrm>
          <a:prstGeom prst="rect">
            <a:avLst/>
          </a:prstGeom>
        </p:spPr>
        <p:txBody>
          <a:bodyPr lIns="91440" tIns="45720" rIns="91440" bIns="45720" anchor="t"/>
          <a:lstStyle>
            <a:lvl1pPr marL="0" indent="0">
              <a:buNone/>
              <a:defRPr sz="900">
                <a:solidFill>
                  <a:schemeClr val="bg2"/>
                </a:solidFill>
              </a:defRPr>
            </a:lvl1pPr>
            <a:lvl2pPr marL="177403" indent="0">
              <a:buNone/>
              <a:defRPr sz="900">
                <a:solidFill>
                  <a:srgbClr val="4B4B4B"/>
                </a:solidFill>
              </a:defRPr>
            </a:lvl2pPr>
            <a:lvl3pPr marL="301228" indent="0">
              <a:buNone/>
              <a:defRPr sz="900">
                <a:solidFill>
                  <a:srgbClr val="4B4B4B"/>
                </a:solidFill>
              </a:defRPr>
            </a:lvl3pPr>
            <a:lvl4pPr marL="426244" indent="0">
              <a:buNone/>
              <a:defRPr sz="900">
                <a:solidFill>
                  <a:srgbClr val="4B4B4B"/>
                </a:solidFill>
              </a:defRPr>
            </a:lvl4pPr>
            <a:lvl5pPr marL="560784" indent="0">
              <a:buNone/>
              <a:defRPr sz="900">
                <a:solidFill>
                  <a:srgbClr val="4B4B4B"/>
                </a:solidFill>
              </a:defRPr>
            </a:lvl5pPr>
          </a:lstStyle>
          <a:p>
            <a:pPr lvl="0"/>
            <a:r>
              <a:rPr lang="en-US" dirty="0" smtClean="0"/>
              <a:t>Company</a:t>
            </a:r>
            <a:endParaRPr lang="en-US" dirty="0"/>
          </a:p>
        </p:txBody>
      </p:sp>
      <p:sp>
        <p:nvSpPr>
          <p:cNvPr id="37" name="Text Placeholder 6"/>
          <p:cNvSpPr>
            <a:spLocks noGrp="1"/>
          </p:cNvSpPr>
          <p:nvPr>
            <p:ph type="body" sz="quarter" idx="20" hasCustomPrompt="1"/>
          </p:nvPr>
        </p:nvSpPr>
        <p:spPr>
          <a:xfrm>
            <a:off x="6155765" y="3988554"/>
            <a:ext cx="2805952" cy="228600"/>
          </a:xfrm>
          <a:prstGeom prst="rect">
            <a:avLst/>
          </a:prstGeom>
        </p:spPr>
        <p:txBody>
          <a:bodyPr lIns="91440" tIns="45720" rIns="91440" bIns="45720" anchor="t"/>
          <a:lstStyle>
            <a:lvl1pPr marL="0" indent="0">
              <a:buNone/>
              <a:defRPr sz="1050" b="1">
                <a:solidFill>
                  <a:schemeClr val="bg2"/>
                </a:solidFill>
              </a:defRPr>
            </a:lvl1pPr>
            <a:lvl2pPr marL="177403" indent="0">
              <a:buNone/>
              <a:defRPr sz="1050" b="1"/>
            </a:lvl2pPr>
            <a:lvl3pPr marL="301228" indent="0">
              <a:buNone/>
              <a:defRPr sz="1050" b="1"/>
            </a:lvl3pPr>
            <a:lvl4pPr marL="426244" indent="0">
              <a:buNone/>
              <a:defRPr sz="1050" b="1"/>
            </a:lvl4pPr>
            <a:lvl5pPr marL="560784" indent="0">
              <a:buNone/>
              <a:defRPr sz="1050" b="1"/>
            </a:lvl5pPr>
          </a:lstStyle>
          <a:p>
            <a:pPr lvl="0"/>
            <a:r>
              <a:rPr lang="en-US" dirty="0" err="1" smtClean="0"/>
              <a:t>Firstname</a:t>
            </a:r>
            <a:r>
              <a:rPr lang="en-US" dirty="0" smtClean="0"/>
              <a:t> </a:t>
            </a:r>
            <a:r>
              <a:rPr lang="en-US" dirty="0" err="1" smtClean="0"/>
              <a:t>Lastname</a:t>
            </a:r>
            <a:endParaRPr lang="en-US" dirty="0"/>
          </a:p>
        </p:txBody>
      </p:sp>
      <p:sp>
        <p:nvSpPr>
          <p:cNvPr id="38" name="Text Placeholder 8"/>
          <p:cNvSpPr>
            <a:spLocks noGrp="1"/>
          </p:cNvSpPr>
          <p:nvPr>
            <p:ph type="body" sz="quarter" idx="21" hasCustomPrompt="1"/>
          </p:nvPr>
        </p:nvSpPr>
        <p:spPr>
          <a:xfrm>
            <a:off x="6155765" y="4249718"/>
            <a:ext cx="2805952" cy="228600"/>
          </a:xfrm>
          <a:prstGeom prst="rect">
            <a:avLst/>
          </a:prstGeom>
        </p:spPr>
        <p:txBody>
          <a:bodyPr lIns="91440" tIns="45720" rIns="91440" bIns="45720" anchor="t"/>
          <a:lstStyle>
            <a:lvl1pPr marL="0" indent="0">
              <a:buNone/>
              <a:defRPr sz="900">
                <a:solidFill>
                  <a:schemeClr val="bg2"/>
                </a:solidFill>
              </a:defRPr>
            </a:lvl1pPr>
            <a:lvl2pPr marL="177403" indent="0">
              <a:buNone/>
              <a:defRPr sz="900"/>
            </a:lvl2pPr>
            <a:lvl3pPr marL="301228" indent="0">
              <a:buNone/>
              <a:defRPr sz="900"/>
            </a:lvl3pPr>
            <a:lvl4pPr marL="426244" indent="0">
              <a:buNone/>
              <a:defRPr sz="900"/>
            </a:lvl4pPr>
            <a:lvl5pPr marL="560784" indent="0">
              <a:buNone/>
              <a:defRPr sz="900"/>
            </a:lvl5pPr>
          </a:lstStyle>
          <a:p>
            <a:pPr lvl="0"/>
            <a:r>
              <a:rPr lang="en-US" dirty="0" smtClean="0"/>
              <a:t>Title</a:t>
            </a:r>
            <a:endParaRPr lang="en-US" dirty="0"/>
          </a:p>
        </p:txBody>
      </p:sp>
      <p:sp>
        <p:nvSpPr>
          <p:cNvPr id="39" name="Text Placeholder 13"/>
          <p:cNvSpPr>
            <a:spLocks noGrp="1"/>
          </p:cNvSpPr>
          <p:nvPr>
            <p:ph type="body" sz="quarter" idx="22" hasCustomPrompt="1"/>
          </p:nvPr>
        </p:nvSpPr>
        <p:spPr>
          <a:xfrm>
            <a:off x="6155765" y="4478318"/>
            <a:ext cx="2805952" cy="222250"/>
          </a:xfrm>
          <a:prstGeom prst="rect">
            <a:avLst/>
          </a:prstGeom>
        </p:spPr>
        <p:txBody>
          <a:bodyPr lIns="91440" tIns="45720" rIns="91440" bIns="45720" anchor="t"/>
          <a:lstStyle>
            <a:lvl1pPr marL="0" indent="0">
              <a:buNone/>
              <a:defRPr sz="900">
                <a:solidFill>
                  <a:schemeClr val="bg2"/>
                </a:solidFill>
              </a:defRPr>
            </a:lvl1pPr>
            <a:lvl2pPr marL="177403" indent="0">
              <a:buNone/>
              <a:defRPr sz="900">
                <a:solidFill>
                  <a:srgbClr val="4B4B4B"/>
                </a:solidFill>
              </a:defRPr>
            </a:lvl2pPr>
            <a:lvl3pPr marL="301228" indent="0">
              <a:buNone/>
              <a:defRPr sz="900">
                <a:solidFill>
                  <a:srgbClr val="4B4B4B"/>
                </a:solidFill>
              </a:defRPr>
            </a:lvl3pPr>
            <a:lvl4pPr marL="426244" indent="0">
              <a:buNone/>
              <a:defRPr sz="900">
                <a:solidFill>
                  <a:srgbClr val="4B4B4B"/>
                </a:solidFill>
              </a:defRPr>
            </a:lvl4pPr>
            <a:lvl5pPr marL="560784" indent="0">
              <a:buNone/>
              <a:defRPr sz="900">
                <a:solidFill>
                  <a:srgbClr val="4B4B4B"/>
                </a:solidFill>
              </a:defRPr>
            </a:lvl5pPr>
          </a:lstStyle>
          <a:p>
            <a:pPr lvl="0"/>
            <a:r>
              <a:rPr lang="en-US" dirty="0" smtClean="0"/>
              <a:t>Company</a:t>
            </a:r>
            <a:endParaRPr lang="en-US" dirty="0"/>
          </a:p>
        </p:txBody>
      </p:sp>
      <p:sp>
        <p:nvSpPr>
          <p:cNvPr id="40" name="Text Placeholder 6"/>
          <p:cNvSpPr>
            <a:spLocks noGrp="1"/>
          </p:cNvSpPr>
          <p:nvPr>
            <p:ph type="body" sz="quarter" idx="23" hasCustomPrompt="1"/>
          </p:nvPr>
        </p:nvSpPr>
        <p:spPr>
          <a:xfrm>
            <a:off x="9081248" y="3989053"/>
            <a:ext cx="2805952" cy="228600"/>
          </a:xfrm>
          <a:prstGeom prst="rect">
            <a:avLst/>
          </a:prstGeom>
        </p:spPr>
        <p:txBody>
          <a:bodyPr lIns="91440" tIns="45720" rIns="91440" bIns="45720" anchor="t"/>
          <a:lstStyle>
            <a:lvl1pPr marL="0" indent="0">
              <a:buNone/>
              <a:defRPr sz="1050" b="1">
                <a:solidFill>
                  <a:schemeClr val="bg2"/>
                </a:solidFill>
              </a:defRPr>
            </a:lvl1pPr>
            <a:lvl2pPr marL="177403" indent="0">
              <a:buNone/>
              <a:defRPr sz="1050" b="1"/>
            </a:lvl2pPr>
            <a:lvl3pPr marL="301228" indent="0">
              <a:buNone/>
              <a:defRPr sz="1050" b="1"/>
            </a:lvl3pPr>
            <a:lvl4pPr marL="426244" indent="0">
              <a:buNone/>
              <a:defRPr sz="1050" b="1"/>
            </a:lvl4pPr>
            <a:lvl5pPr marL="560784" indent="0">
              <a:buNone/>
              <a:defRPr sz="1050" b="1"/>
            </a:lvl5pPr>
          </a:lstStyle>
          <a:p>
            <a:pPr lvl="0"/>
            <a:r>
              <a:rPr lang="en-US" dirty="0" err="1" smtClean="0"/>
              <a:t>Firstname</a:t>
            </a:r>
            <a:r>
              <a:rPr lang="en-US" dirty="0" smtClean="0"/>
              <a:t> </a:t>
            </a:r>
            <a:r>
              <a:rPr lang="en-US" dirty="0" err="1" smtClean="0"/>
              <a:t>Lastname</a:t>
            </a:r>
            <a:endParaRPr lang="en-US" dirty="0"/>
          </a:p>
        </p:txBody>
      </p:sp>
      <p:sp>
        <p:nvSpPr>
          <p:cNvPr id="41" name="Text Placeholder 8"/>
          <p:cNvSpPr>
            <a:spLocks noGrp="1"/>
          </p:cNvSpPr>
          <p:nvPr>
            <p:ph type="body" sz="quarter" idx="24" hasCustomPrompt="1"/>
          </p:nvPr>
        </p:nvSpPr>
        <p:spPr>
          <a:xfrm>
            <a:off x="9081248" y="4250217"/>
            <a:ext cx="2805952" cy="228600"/>
          </a:xfrm>
          <a:prstGeom prst="rect">
            <a:avLst/>
          </a:prstGeom>
        </p:spPr>
        <p:txBody>
          <a:bodyPr lIns="91440" tIns="45720" rIns="91440" bIns="45720" anchor="t"/>
          <a:lstStyle>
            <a:lvl1pPr marL="0" indent="0">
              <a:buNone/>
              <a:defRPr sz="900">
                <a:solidFill>
                  <a:schemeClr val="bg2"/>
                </a:solidFill>
              </a:defRPr>
            </a:lvl1pPr>
            <a:lvl2pPr marL="177403" indent="0">
              <a:buNone/>
              <a:defRPr sz="900"/>
            </a:lvl2pPr>
            <a:lvl3pPr marL="301228" indent="0">
              <a:buNone/>
              <a:defRPr sz="900"/>
            </a:lvl3pPr>
            <a:lvl4pPr marL="426244" indent="0">
              <a:buNone/>
              <a:defRPr sz="900"/>
            </a:lvl4pPr>
            <a:lvl5pPr marL="560784" indent="0">
              <a:buNone/>
              <a:defRPr sz="900"/>
            </a:lvl5pPr>
          </a:lstStyle>
          <a:p>
            <a:pPr lvl="0"/>
            <a:r>
              <a:rPr lang="en-US" dirty="0" smtClean="0"/>
              <a:t>Title</a:t>
            </a:r>
            <a:endParaRPr lang="en-US" dirty="0"/>
          </a:p>
        </p:txBody>
      </p:sp>
      <p:sp>
        <p:nvSpPr>
          <p:cNvPr id="42" name="Text Placeholder 13"/>
          <p:cNvSpPr>
            <a:spLocks noGrp="1"/>
          </p:cNvSpPr>
          <p:nvPr>
            <p:ph type="body" sz="quarter" idx="25" hasCustomPrompt="1"/>
          </p:nvPr>
        </p:nvSpPr>
        <p:spPr>
          <a:xfrm>
            <a:off x="9081248" y="4478817"/>
            <a:ext cx="2805952" cy="222250"/>
          </a:xfrm>
          <a:prstGeom prst="rect">
            <a:avLst/>
          </a:prstGeom>
        </p:spPr>
        <p:txBody>
          <a:bodyPr lIns="91440" tIns="45720" rIns="91440" bIns="45720" anchor="t"/>
          <a:lstStyle>
            <a:lvl1pPr marL="0" indent="0">
              <a:buNone/>
              <a:defRPr sz="900">
                <a:solidFill>
                  <a:schemeClr val="bg2"/>
                </a:solidFill>
              </a:defRPr>
            </a:lvl1pPr>
            <a:lvl2pPr marL="177403" indent="0">
              <a:buNone/>
              <a:defRPr sz="900">
                <a:solidFill>
                  <a:srgbClr val="4B4B4B"/>
                </a:solidFill>
              </a:defRPr>
            </a:lvl2pPr>
            <a:lvl3pPr marL="301228" indent="0">
              <a:buNone/>
              <a:defRPr sz="900">
                <a:solidFill>
                  <a:srgbClr val="4B4B4B"/>
                </a:solidFill>
              </a:defRPr>
            </a:lvl3pPr>
            <a:lvl4pPr marL="426244" indent="0">
              <a:buNone/>
              <a:defRPr sz="900">
                <a:solidFill>
                  <a:srgbClr val="4B4B4B"/>
                </a:solidFill>
              </a:defRPr>
            </a:lvl4pPr>
            <a:lvl5pPr marL="560784" indent="0">
              <a:buNone/>
              <a:defRPr sz="900">
                <a:solidFill>
                  <a:srgbClr val="4B4B4B"/>
                </a:solidFill>
              </a:defRPr>
            </a:lvl5pPr>
          </a:lstStyle>
          <a:p>
            <a:pPr lvl="0"/>
            <a:r>
              <a:rPr lang="en-US" dirty="0" smtClean="0"/>
              <a:t>Company</a:t>
            </a:r>
            <a:endParaRPr lang="en-US" dirty="0"/>
          </a:p>
        </p:txBody>
      </p: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53424" y="6047670"/>
            <a:ext cx="1633776" cy="559850"/>
          </a:xfrm>
          <a:prstGeom prst="rect">
            <a:avLst/>
          </a:prstGeom>
        </p:spPr>
      </p:pic>
    </p:spTree>
    <p:extLst>
      <p:ext uri="{BB962C8B-B14F-4D97-AF65-F5344CB8AC3E}">
        <p14:creationId xmlns:p14="http://schemas.microsoft.com/office/powerpoint/2010/main" val="4240999464"/>
      </p:ext>
    </p:extLst>
  </p:cSld>
  <p:clrMapOvr>
    <a:masterClrMapping/>
  </p:clrMapOvr>
  <p:transition>
    <p:wip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934715" y="0"/>
            <a:ext cx="6095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24" name="Text Placeholder 23"/>
          <p:cNvSpPr>
            <a:spLocks noGrp="1"/>
          </p:cNvSpPr>
          <p:nvPr>
            <p:ph type="body" sz="quarter" idx="11" hasCustomPrompt="1"/>
          </p:nvPr>
        </p:nvSpPr>
        <p:spPr>
          <a:xfrm>
            <a:off x="3450336" y="1581912"/>
            <a:ext cx="8436864" cy="4475988"/>
          </a:xfrm>
          <a:prstGeom prst="rect">
            <a:avLst/>
          </a:prstGeom>
        </p:spPr>
        <p:txBody>
          <a:bodyPr lIns="91440" tIns="45720" rIns="91440" bIns="45720" anchor="t">
            <a:noAutofit/>
          </a:bodyPr>
          <a:lstStyle>
            <a:lvl1pPr marL="0" indent="0">
              <a:spcBef>
                <a:spcPts val="1200"/>
              </a:spcBef>
              <a:buFont typeface="Arial" pitchFamily="34" charset="0"/>
              <a:buNone/>
              <a:defRPr/>
            </a:lvl1pPr>
          </a:lstStyle>
          <a:p>
            <a:pPr marL="0" indent="0">
              <a:spcBef>
                <a:spcPts val="1200"/>
              </a:spcBef>
              <a:buFont typeface="Arial" pitchFamily="34" charset="0"/>
              <a:buNone/>
            </a:pPr>
            <a:r>
              <a:rPr lang="en-US" sz="1050" dirty="0" err="1" smtClean="0">
                <a:solidFill>
                  <a:srgbClr val="000000"/>
                </a:solidFill>
              </a:rPr>
              <a:t>Vestibulum</a:t>
            </a:r>
            <a:r>
              <a:rPr lang="en-US" sz="1050" dirty="0" smtClean="0">
                <a:solidFill>
                  <a:srgbClr val="000000"/>
                </a:solidFill>
              </a:rPr>
              <a:t> id ligula porta </a:t>
            </a:r>
            <a:r>
              <a:rPr lang="en-US" sz="1050" dirty="0" err="1" smtClean="0">
                <a:solidFill>
                  <a:srgbClr val="000000"/>
                </a:solidFill>
              </a:rPr>
              <a:t>felis</a:t>
            </a:r>
            <a:r>
              <a:rPr lang="en-US" sz="1050" dirty="0" smtClean="0">
                <a:solidFill>
                  <a:srgbClr val="000000"/>
                </a:solidFill>
              </a:rPr>
              <a:t> </a:t>
            </a:r>
            <a:r>
              <a:rPr lang="en-US" sz="1050" dirty="0" err="1" smtClean="0">
                <a:solidFill>
                  <a:srgbClr val="000000"/>
                </a:solidFill>
              </a:rPr>
              <a:t>euismod</a:t>
            </a:r>
            <a:r>
              <a:rPr lang="en-US" sz="1050" dirty="0" smtClean="0">
                <a:solidFill>
                  <a:srgbClr val="000000"/>
                </a:solidFill>
              </a:rPr>
              <a:t> semper. </a:t>
            </a:r>
            <a:r>
              <a:rPr lang="en-US" sz="1050" dirty="0" err="1" smtClean="0">
                <a:solidFill>
                  <a:srgbClr val="000000"/>
                </a:solidFill>
              </a:rPr>
              <a:t>Vivamus</a:t>
            </a:r>
            <a:r>
              <a:rPr lang="en-US" sz="1050" dirty="0" smtClean="0">
                <a:solidFill>
                  <a:srgbClr val="000000"/>
                </a:solidFill>
              </a:rPr>
              <a:t> </a:t>
            </a:r>
            <a:r>
              <a:rPr lang="en-US" sz="1050" dirty="0" err="1" smtClean="0">
                <a:solidFill>
                  <a:srgbClr val="000000"/>
                </a:solidFill>
              </a:rPr>
              <a:t>sagittis</a:t>
            </a:r>
            <a:r>
              <a:rPr lang="en-US" sz="1050" dirty="0" smtClean="0">
                <a:solidFill>
                  <a:srgbClr val="000000"/>
                </a:solidFill>
              </a:rPr>
              <a:t> lacus </a:t>
            </a:r>
            <a:r>
              <a:rPr lang="en-US" sz="1050" dirty="0" err="1" smtClean="0">
                <a:solidFill>
                  <a:srgbClr val="000000"/>
                </a:solidFill>
              </a:rPr>
              <a:t>vel</a:t>
            </a:r>
            <a:r>
              <a:rPr lang="en-US" sz="1050" dirty="0" smtClean="0">
                <a:solidFill>
                  <a:srgbClr val="000000"/>
                </a:solidFill>
              </a:rPr>
              <a:t> </a:t>
            </a:r>
            <a:r>
              <a:rPr lang="en-US" sz="1050" dirty="0" err="1" smtClean="0">
                <a:solidFill>
                  <a:srgbClr val="000000"/>
                </a:solidFill>
              </a:rPr>
              <a:t>augue</a:t>
            </a:r>
            <a:r>
              <a:rPr lang="en-US" sz="1050" dirty="0" smtClean="0">
                <a:solidFill>
                  <a:srgbClr val="000000"/>
                </a:solidFill>
              </a:rPr>
              <a:t> </a:t>
            </a:r>
            <a:r>
              <a:rPr lang="en-US" sz="1050" dirty="0" err="1" smtClean="0">
                <a:solidFill>
                  <a:srgbClr val="000000"/>
                </a:solidFill>
              </a:rPr>
              <a:t>laoreet</a:t>
            </a:r>
            <a:r>
              <a:rPr lang="en-US" sz="1050" dirty="0" smtClean="0">
                <a:solidFill>
                  <a:srgbClr val="000000"/>
                </a:solidFill>
              </a:rPr>
              <a:t> </a:t>
            </a:r>
            <a:r>
              <a:rPr lang="en-US" sz="1050" dirty="0" err="1" smtClean="0">
                <a:solidFill>
                  <a:srgbClr val="000000"/>
                </a:solidFill>
              </a:rPr>
              <a:t>rutrum</a:t>
            </a:r>
            <a:r>
              <a:rPr lang="en-US" sz="1050" dirty="0" smtClean="0">
                <a:solidFill>
                  <a:srgbClr val="000000"/>
                </a:solidFill>
              </a:rPr>
              <a:t> </a:t>
            </a:r>
            <a:r>
              <a:rPr lang="en-US" sz="1050" dirty="0" err="1" smtClean="0">
                <a:solidFill>
                  <a:srgbClr val="000000"/>
                </a:solidFill>
              </a:rPr>
              <a:t>faucibus</a:t>
            </a:r>
            <a:r>
              <a:rPr lang="en-US" sz="1050" dirty="0" smtClean="0">
                <a:solidFill>
                  <a:srgbClr val="000000"/>
                </a:solidFill>
              </a:rPr>
              <a:t> dolor </a:t>
            </a:r>
            <a:r>
              <a:rPr lang="en-US" sz="1050" dirty="0" err="1" smtClean="0">
                <a:solidFill>
                  <a:srgbClr val="000000"/>
                </a:solidFill>
              </a:rPr>
              <a:t>auctor</a:t>
            </a:r>
            <a:r>
              <a:rPr lang="en-US" sz="1050" dirty="0" smtClean="0">
                <a:solidFill>
                  <a:srgbClr val="000000"/>
                </a:solidFill>
              </a:rPr>
              <a:t>. Lorem ipsum dolor sit </a:t>
            </a:r>
            <a:r>
              <a:rPr lang="en-US" sz="1050" dirty="0" err="1" smtClean="0">
                <a:solidFill>
                  <a:srgbClr val="000000"/>
                </a:solidFill>
              </a:rPr>
              <a:t>amet</a:t>
            </a:r>
            <a:r>
              <a:rPr lang="en-US" sz="1050" dirty="0" smtClean="0">
                <a:solidFill>
                  <a:srgbClr val="000000"/>
                </a:solidFill>
              </a:rPr>
              <a:t>, </a:t>
            </a:r>
            <a:r>
              <a:rPr lang="en-US" sz="1050" dirty="0" err="1" smtClean="0">
                <a:solidFill>
                  <a:srgbClr val="000000"/>
                </a:solidFill>
              </a:rPr>
              <a:t>consectetur</a:t>
            </a:r>
            <a:r>
              <a:rPr lang="en-US" sz="1050" dirty="0" smtClean="0">
                <a:solidFill>
                  <a:srgbClr val="000000"/>
                </a:solidFill>
              </a:rPr>
              <a:t> </a:t>
            </a:r>
            <a:r>
              <a:rPr lang="en-US" sz="1050" dirty="0" err="1" smtClean="0">
                <a:solidFill>
                  <a:srgbClr val="000000"/>
                </a:solidFill>
              </a:rPr>
              <a:t>adipiscing</a:t>
            </a:r>
            <a:r>
              <a:rPr lang="en-US" sz="1050" dirty="0" smtClean="0">
                <a:solidFill>
                  <a:srgbClr val="000000"/>
                </a:solidFill>
              </a:rPr>
              <a:t> </a:t>
            </a:r>
            <a:r>
              <a:rPr lang="en-US" sz="1050" dirty="0" err="1" smtClean="0">
                <a:solidFill>
                  <a:srgbClr val="000000"/>
                </a:solidFill>
              </a:rPr>
              <a:t>elit</a:t>
            </a:r>
            <a:r>
              <a:rPr lang="en-US" sz="1050" dirty="0" smtClean="0">
                <a:solidFill>
                  <a:srgbClr val="000000"/>
                </a:solidFill>
              </a:rPr>
              <a:t>. </a:t>
            </a:r>
            <a:r>
              <a:rPr lang="en-US" sz="1050" dirty="0" err="1" smtClean="0">
                <a:solidFill>
                  <a:srgbClr val="000000"/>
                </a:solidFill>
              </a:rPr>
              <a:t>Nullam</a:t>
            </a:r>
            <a:r>
              <a:rPr lang="en-US" sz="1050" dirty="0" smtClean="0">
                <a:solidFill>
                  <a:srgbClr val="000000"/>
                </a:solidFill>
              </a:rPr>
              <a:t> </a:t>
            </a:r>
            <a:r>
              <a:rPr lang="en-US" sz="1050" dirty="0" err="1" smtClean="0">
                <a:solidFill>
                  <a:srgbClr val="000000"/>
                </a:solidFill>
              </a:rPr>
              <a:t>quis</a:t>
            </a:r>
            <a:r>
              <a:rPr lang="en-US" sz="1050" dirty="0" smtClean="0">
                <a:solidFill>
                  <a:srgbClr val="000000"/>
                </a:solidFill>
              </a:rPr>
              <a:t> </a:t>
            </a:r>
            <a:r>
              <a:rPr lang="en-US" sz="1050" dirty="0" err="1" smtClean="0">
                <a:solidFill>
                  <a:srgbClr val="000000"/>
                </a:solidFill>
              </a:rPr>
              <a:t>risus</a:t>
            </a:r>
            <a:r>
              <a:rPr lang="en-US" sz="1050" dirty="0" smtClean="0">
                <a:solidFill>
                  <a:srgbClr val="000000"/>
                </a:solidFill>
              </a:rPr>
              <a:t> </a:t>
            </a:r>
            <a:r>
              <a:rPr lang="en-US" sz="1050" dirty="0" err="1" smtClean="0">
                <a:solidFill>
                  <a:srgbClr val="000000"/>
                </a:solidFill>
              </a:rPr>
              <a:t>eget</a:t>
            </a:r>
            <a:r>
              <a:rPr lang="en-US" sz="1050" dirty="0" smtClean="0">
                <a:solidFill>
                  <a:srgbClr val="000000"/>
                </a:solidFill>
              </a:rPr>
              <a:t> </a:t>
            </a:r>
            <a:r>
              <a:rPr lang="en-US" sz="1050" dirty="0" err="1" smtClean="0">
                <a:solidFill>
                  <a:srgbClr val="000000"/>
                </a:solidFill>
              </a:rPr>
              <a:t>urna</a:t>
            </a:r>
            <a:r>
              <a:rPr lang="en-US" sz="1050" dirty="0" smtClean="0">
                <a:solidFill>
                  <a:srgbClr val="000000"/>
                </a:solidFill>
              </a:rPr>
              <a:t> </a:t>
            </a:r>
            <a:r>
              <a:rPr lang="en-US" sz="1050" dirty="0" err="1" smtClean="0">
                <a:solidFill>
                  <a:srgbClr val="000000"/>
                </a:solidFill>
              </a:rPr>
              <a:t>mollis</a:t>
            </a:r>
            <a:r>
              <a:rPr lang="en-US" sz="1050" dirty="0" smtClean="0">
                <a:solidFill>
                  <a:srgbClr val="000000"/>
                </a:solidFill>
              </a:rPr>
              <a:t> </a:t>
            </a:r>
            <a:r>
              <a:rPr lang="en-US" sz="1050" dirty="0" err="1" smtClean="0">
                <a:solidFill>
                  <a:srgbClr val="000000"/>
                </a:solidFill>
              </a:rPr>
              <a:t>ornare</a:t>
            </a:r>
            <a:r>
              <a:rPr lang="en-US" sz="1050" dirty="0" smtClean="0">
                <a:solidFill>
                  <a:srgbClr val="000000"/>
                </a:solidFill>
              </a:rPr>
              <a:t> </a:t>
            </a:r>
            <a:r>
              <a:rPr lang="en-US" sz="1050" dirty="0" err="1" smtClean="0">
                <a:solidFill>
                  <a:srgbClr val="000000"/>
                </a:solidFill>
              </a:rPr>
              <a:t>vel</a:t>
            </a:r>
            <a:r>
              <a:rPr lang="en-US" sz="1050" dirty="0" smtClean="0">
                <a:solidFill>
                  <a:srgbClr val="000000"/>
                </a:solidFill>
              </a:rPr>
              <a:t> </a:t>
            </a:r>
            <a:r>
              <a:rPr lang="en-US" sz="1050" dirty="0" err="1" smtClean="0">
                <a:solidFill>
                  <a:srgbClr val="000000"/>
                </a:solidFill>
              </a:rPr>
              <a:t>eu</a:t>
            </a:r>
            <a:r>
              <a:rPr lang="en-US" sz="1050" dirty="0" smtClean="0">
                <a:solidFill>
                  <a:srgbClr val="000000"/>
                </a:solidFill>
              </a:rPr>
              <a:t> </a:t>
            </a:r>
            <a:r>
              <a:rPr lang="en-US" sz="1050" dirty="0" err="1" smtClean="0">
                <a:solidFill>
                  <a:srgbClr val="000000"/>
                </a:solidFill>
              </a:rPr>
              <a:t>leo</a:t>
            </a:r>
            <a:r>
              <a:rPr lang="en-US" sz="1050" dirty="0" smtClean="0">
                <a:solidFill>
                  <a:srgbClr val="000000"/>
                </a:solidFill>
              </a:rPr>
              <a:t>. </a:t>
            </a:r>
            <a:r>
              <a:rPr lang="en-US" sz="1050" dirty="0" err="1" smtClean="0">
                <a:solidFill>
                  <a:srgbClr val="000000"/>
                </a:solidFill>
              </a:rPr>
              <a:t>Donec</a:t>
            </a:r>
            <a:r>
              <a:rPr lang="en-US" sz="1050" dirty="0" smtClean="0">
                <a:solidFill>
                  <a:srgbClr val="000000"/>
                </a:solidFill>
              </a:rPr>
              <a:t> id </a:t>
            </a:r>
            <a:r>
              <a:rPr lang="en-US" sz="1050" dirty="0" err="1" smtClean="0">
                <a:solidFill>
                  <a:srgbClr val="000000"/>
                </a:solidFill>
              </a:rPr>
              <a:t>elit</a:t>
            </a:r>
            <a:r>
              <a:rPr lang="en-US" sz="1050" dirty="0" smtClean="0">
                <a:solidFill>
                  <a:srgbClr val="000000"/>
                </a:solidFill>
              </a:rPr>
              <a:t> non mi porta gravida at </a:t>
            </a:r>
            <a:r>
              <a:rPr lang="en-US" sz="1050" dirty="0" err="1" smtClean="0">
                <a:solidFill>
                  <a:srgbClr val="000000"/>
                </a:solidFill>
              </a:rPr>
              <a:t>eget</a:t>
            </a:r>
            <a:r>
              <a:rPr lang="en-US" sz="1050" dirty="0" smtClean="0">
                <a:solidFill>
                  <a:srgbClr val="000000"/>
                </a:solidFill>
              </a:rPr>
              <a:t> </a:t>
            </a:r>
            <a:r>
              <a:rPr lang="en-US" sz="1050" dirty="0" err="1" smtClean="0">
                <a:solidFill>
                  <a:srgbClr val="000000"/>
                </a:solidFill>
              </a:rPr>
              <a:t>metus</a:t>
            </a:r>
            <a:r>
              <a:rPr lang="en-US" sz="1050" dirty="0" smtClean="0">
                <a:solidFill>
                  <a:srgbClr val="000000"/>
                </a:solidFill>
              </a:rPr>
              <a:t>. </a:t>
            </a:r>
            <a:r>
              <a:rPr lang="en-US" sz="1050" dirty="0" err="1" smtClean="0">
                <a:solidFill>
                  <a:srgbClr val="000000"/>
                </a:solidFill>
              </a:rPr>
              <a:t>Aenean</a:t>
            </a:r>
            <a:r>
              <a:rPr lang="en-US" sz="1050" dirty="0" smtClean="0">
                <a:solidFill>
                  <a:srgbClr val="000000"/>
                </a:solidFill>
              </a:rPr>
              <a:t> </a:t>
            </a:r>
            <a:r>
              <a:rPr lang="en-US" sz="1050" dirty="0" err="1" smtClean="0">
                <a:solidFill>
                  <a:srgbClr val="000000"/>
                </a:solidFill>
              </a:rPr>
              <a:t>lacinia</a:t>
            </a:r>
            <a:r>
              <a:rPr lang="en-US" sz="1050" dirty="0" smtClean="0">
                <a:solidFill>
                  <a:srgbClr val="000000"/>
                </a:solidFill>
              </a:rPr>
              <a:t> </a:t>
            </a:r>
            <a:r>
              <a:rPr lang="en-US" sz="1050" dirty="0" err="1" smtClean="0">
                <a:solidFill>
                  <a:srgbClr val="000000"/>
                </a:solidFill>
              </a:rPr>
              <a:t>bibendum</a:t>
            </a:r>
            <a:r>
              <a:rPr lang="en-US" sz="1050" dirty="0" smtClean="0">
                <a:solidFill>
                  <a:srgbClr val="000000"/>
                </a:solidFill>
              </a:rPr>
              <a:t> </a:t>
            </a:r>
            <a:r>
              <a:rPr lang="en-US" sz="1050" dirty="0" err="1" smtClean="0">
                <a:solidFill>
                  <a:srgbClr val="000000"/>
                </a:solidFill>
              </a:rPr>
              <a:t>nulla</a:t>
            </a:r>
            <a:r>
              <a:rPr lang="en-US" sz="1050" dirty="0" smtClean="0">
                <a:solidFill>
                  <a:srgbClr val="000000"/>
                </a:solidFill>
              </a:rPr>
              <a:t> </a:t>
            </a:r>
            <a:r>
              <a:rPr lang="en-US" sz="1050" dirty="0" err="1" smtClean="0">
                <a:solidFill>
                  <a:srgbClr val="000000"/>
                </a:solidFill>
              </a:rPr>
              <a:t>sed</a:t>
            </a:r>
            <a:r>
              <a:rPr lang="en-US" sz="1050" dirty="0" smtClean="0">
                <a:solidFill>
                  <a:srgbClr val="000000"/>
                </a:solidFill>
              </a:rPr>
              <a:t> </a:t>
            </a:r>
            <a:r>
              <a:rPr lang="en-US" sz="1050" dirty="0" err="1" smtClean="0">
                <a:solidFill>
                  <a:srgbClr val="000000"/>
                </a:solidFill>
              </a:rPr>
              <a:t>consectetur</a:t>
            </a:r>
            <a:r>
              <a:rPr lang="en-US" sz="1050" dirty="0" smtClean="0">
                <a:solidFill>
                  <a:srgbClr val="000000"/>
                </a:solidFill>
              </a:rPr>
              <a:t>.</a:t>
            </a:r>
            <a:endParaRPr lang="en-US" sz="1050" dirty="0">
              <a:solidFill>
                <a:srgbClr val="000000"/>
              </a:solidFill>
            </a:endParaRPr>
          </a:p>
        </p:txBody>
      </p:sp>
      <p:sp>
        <p:nvSpPr>
          <p:cNvPr id="4" name="Title 3"/>
          <p:cNvSpPr>
            <a:spLocks noGrp="1"/>
          </p:cNvSpPr>
          <p:nvPr>
            <p:ph type="title" hasCustomPrompt="1"/>
          </p:nvPr>
        </p:nvSpPr>
        <p:spPr>
          <a:xfrm>
            <a:off x="3448052" y="457200"/>
            <a:ext cx="8439149" cy="834328"/>
          </a:xfrm>
        </p:spPr>
        <p:txBody>
          <a:bodyPr anchor="t"/>
          <a:lstStyle/>
          <a:p>
            <a:r>
              <a:rPr lang="en-US" smtClean="0"/>
              <a:t>Divider or Agenda –</a:t>
            </a:r>
            <a:br>
              <a:rPr lang="en-US" smtClean="0"/>
            </a:br>
            <a:r>
              <a:rPr lang="en-US" smtClean="0"/>
              <a:t>Header Initial Caps Arial Bold 24pt</a:t>
            </a:r>
            <a:endParaRPr lang="en-US" dirty="0"/>
          </a:p>
        </p:txBody>
      </p:sp>
      <p:sp>
        <p:nvSpPr>
          <p:cNvPr id="13" name="Rectangle 12"/>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14" name="TextBox 13"/>
          <p:cNvSpPr txBox="1"/>
          <p:nvPr userDrawn="1"/>
        </p:nvSpPr>
        <p:spPr bwMode="auto">
          <a:xfrm>
            <a:off x="301833" y="6506526"/>
            <a:ext cx="548783" cy="347472"/>
          </a:xfrm>
          <a:prstGeom prst="rect">
            <a:avLst/>
          </a:prstGeom>
          <a:ln/>
        </p:spPr>
        <p:txBody>
          <a:bodyPr wrap="none" lIns="68580" tIns="34290" rIns="68580" bIns="3429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750" b="1" smtClean="0">
                <a:solidFill>
                  <a:srgbClr val="FFFFFF"/>
                </a:solidFill>
              </a:rPr>
              <a:pPr>
                <a:lnSpc>
                  <a:spcPct val="95000"/>
                </a:lnSpc>
                <a:spcBef>
                  <a:spcPts val="0"/>
                </a:spcBef>
                <a:spcAft>
                  <a:spcPts val="0"/>
                </a:spcAft>
              </a:pPr>
              <a:t>‹#›</a:t>
            </a:fld>
            <a:endParaRPr lang="en-US" sz="750" b="1" dirty="0">
              <a:solidFill>
                <a:srgbClr val="FFFFFF"/>
              </a:solidFill>
            </a:endParaRPr>
          </a:p>
        </p:txBody>
      </p:sp>
      <p:sp>
        <p:nvSpPr>
          <p:cNvPr id="15" name="Rectangle 50"/>
          <p:cNvSpPr>
            <a:spLocks noChangeArrowheads="1"/>
          </p:cNvSpPr>
          <p:nvPr userDrawn="1"/>
        </p:nvSpPr>
        <p:spPr bwMode="auto">
          <a:xfrm>
            <a:off x="911426" y="6590239"/>
            <a:ext cx="8478375" cy="180049"/>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600" i="1" dirty="0">
                <a:solidFill>
                  <a:srgbClr val="FFFFFF"/>
                </a:solidFill>
              </a:rPr>
              <a:t>Information Classification: Confidential</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1444" y="6588346"/>
            <a:ext cx="1385757" cy="173548"/>
          </a:xfrm>
          <a:prstGeom prst="rect">
            <a:avLst/>
          </a:prstGeom>
        </p:spPr>
      </p:pic>
    </p:spTree>
    <p:extLst>
      <p:ext uri="{BB962C8B-B14F-4D97-AF65-F5344CB8AC3E}">
        <p14:creationId xmlns:p14="http://schemas.microsoft.com/office/powerpoint/2010/main" val="2419454544"/>
      </p:ext>
    </p:extLst>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2">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100" cap="none" baseline="0">
                <a:solidFill>
                  <a:schemeClr val="bg1"/>
                </a:solidFill>
              </a:defRPr>
            </a:lvl1pPr>
          </a:lstStyle>
          <a:p>
            <a:r>
              <a:rPr lang="en-US" dirty="0" smtClean="0"/>
              <a:t>Cover Option 2: Title Arial Bold 28pt</a:t>
            </a:r>
            <a:endParaRPr lang="en-US" dirty="0"/>
          </a:p>
        </p:txBody>
      </p:sp>
      <p:sp>
        <p:nvSpPr>
          <p:cNvPr id="12"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2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450"/>
              </a:spcBef>
              <a:buNone/>
              <a:defRPr sz="1200" b="1">
                <a:solidFill>
                  <a:schemeClr val="bg1"/>
                </a:solidFill>
              </a:defRPr>
            </a:lvl1pPr>
            <a:lvl2pPr marL="1191" indent="0">
              <a:lnSpc>
                <a:spcPct val="100000"/>
              </a:lnSpc>
              <a:spcBef>
                <a:spcPts val="450"/>
              </a:spcBef>
              <a:buNone/>
              <a:defRPr sz="1050" b="0">
                <a:solidFill>
                  <a:schemeClr val="bg1"/>
                </a:solidFill>
              </a:defRPr>
            </a:lvl2pPr>
            <a:lvl3pPr marL="419100" indent="0">
              <a:spcBef>
                <a:spcPts val="450"/>
              </a:spcBef>
              <a:buNone/>
              <a:defRPr sz="1050"/>
            </a:lvl3pPr>
            <a:lvl4pPr marL="685800" indent="0">
              <a:spcBef>
                <a:spcPts val="450"/>
              </a:spcBef>
              <a:buNone/>
              <a:defRPr sz="1050"/>
            </a:lvl4pPr>
            <a:lvl5pPr marL="901303" indent="0">
              <a:spcBef>
                <a:spcPts val="450"/>
              </a:spcBef>
              <a:buNone/>
              <a:defRPr sz="105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300"/>
              </a:spcBef>
              <a:buNone/>
              <a:defRPr sz="900">
                <a:solidFill>
                  <a:schemeClr val="bg1"/>
                </a:solidFill>
              </a:defRPr>
            </a:lvl1pPr>
            <a:lvl2pPr marL="177403" indent="0">
              <a:lnSpc>
                <a:spcPct val="90000"/>
              </a:lnSpc>
              <a:spcBef>
                <a:spcPts val="0"/>
              </a:spcBef>
              <a:buNone/>
              <a:defRPr/>
            </a:lvl2pPr>
            <a:lvl3pPr marL="419100" indent="0">
              <a:lnSpc>
                <a:spcPct val="90000"/>
              </a:lnSpc>
              <a:spcBef>
                <a:spcPts val="0"/>
              </a:spcBef>
              <a:buNone/>
              <a:defRPr/>
            </a:lvl3pPr>
            <a:lvl4pPr marL="685800" indent="0">
              <a:lnSpc>
                <a:spcPct val="90000"/>
              </a:lnSpc>
              <a:spcBef>
                <a:spcPts val="0"/>
              </a:spcBef>
              <a:buNone/>
              <a:defRPr/>
            </a:lvl4pPr>
            <a:lvl5pPr marL="901303"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05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1" y="457200"/>
            <a:ext cx="2168555" cy="557328"/>
          </a:xfrm>
          <a:prstGeom prst="rect">
            <a:avLst/>
          </a:prstGeom>
        </p:spPr>
      </p:pic>
    </p:spTree>
    <p:extLst>
      <p:ext uri="{BB962C8B-B14F-4D97-AF65-F5344CB8AC3E}">
        <p14:creationId xmlns:p14="http://schemas.microsoft.com/office/powerpoint/2010/main" val="352052908"/>
      </p:ext>
    </p:extLst>
  </p:cSld>
  <p:clrMapOvr>
    <a:masterClrMapping/>
  </p:clrMapOvr>
  <p:transition>
    <p:wip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9851563" y="1879473"/>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8920480" y="1026827"/>
            <a:ext cx="1853184"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
        <p:nvSpPr>
          <p:cNvPr id="7" name="Text Placeholder 11"/>
          <p:cNvSpPr>
            <a:spLocks noGrp="1"/>
          </p:cNvSpPr>
          <p:nvPr>
            <p:ph type="body" sz="quarter" idx="11" hasCustomPrompt="1"/>
          </p:nvPr>
        </p:nvSpPr>
        <p:spPr>
          <a:xfrm>
            <a:off x="301833" y="1200090"/>
            <a:ext cx="11585369"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 – Use Title Case Arial 20pt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02344" y="1185442"/>
            <a:ext cx="1489456" cy="510396"/>
          </a:xfrm>
          <a:prstGeom prst="rect">
            <a:avLst/>
          </a:prstGeom>
        </p:spPr>
      </p:pic>
    </p:spTree>
    <p:extLst>
      <p:ext uri="{BB962C8B-B14F-4D97-AF65-F5344CB8AC3E}">
        <p14:creationId xmlns:p14="http://schemas.microsoft.com/office/powerpoint/2010/main" val="1591625923"/>
      </p:ext>
    </p:extLst>
  </p:cSld>
  <p:clrMapOvr>
    <a:masterClrMapping/>
  </p:clrMapOvr>
  <p:transition>
    <p:wip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 – Use Title Case Arial 20pt</a:t>
            </a:r>
          </a:p>
        </p:txBody>
      </p:sp>
      <p:sp>
        <p:nvSpPr>
          <p:cNvPr id="5" name="Text Placeholder 12"/>
          <p:cNvSpPr>
            <a:spLocks noGrp="1"/>
          </p:cNvSpPr>
          <p:nvPr>
            <p:ph type="body" sz="quarter" idx="16" hasCustomPrompt="1"/>
          </p:nvPr>
        </p:nvSpPr>
        <p:spPr bwMode="auto">
          <a:xfrm>
            <a:off x="297779" y="6194512"/>
            <a:ext cx="11589423" cy="282488"/>
          </a:xfrm>
          <a:prstGeom prst="rect">
            <a:avLst/>
          </a:prstGeom>
        </p:spPr>
        <p:txBody>
          <a:bodyPr vert="horz" wrap="square" lIns="91440" tIns="45720" rIns="91440" bIns="45720" rtlCol="0" anchor="b" anchorCtr="0">
            <a:noAutofit/>
          </a:bodyPr>
          <a:lstStyle>
            <a:lvl1pPr>
              <a:defRPr lang="en-US" sz="6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
        <p:nvSpPr>
          <p:cNvPr id="9" name="Content Placeholder 2"/>
          <p:cNvSpPr>
            <a:spLocks noGrp="1"/>
          </p:cNvSpPr>
          <p:nvPr>
            <p:ph sz="quarter" idx="17"/>
          </p:nvPr>
        </p:nvSpPr>
        <p:spPr>
          <a:xfrm>
            <a:off x="304800" y="1828800"/>
            <a:ext cx="115824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hasCustomPrompt="1"/>
          </p:nvPr>
        </p:nvSpPr>
        <p:spPr>
          <a:xfrm>
            <a:off x="297779" y="457203"/>
            <a:ext cx="11589423" cy="461665"/>
          </a:xfrm>
        </p:spPr>
        <p:txBody>
          <a:bodyPr anchor="t">
            <a:noAutofit/>
          </a:bodyPr>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2601482220"/>
      </p:ext>
    </p:extLst>
  </p:cSld>
  <p:clrMapOvr>
    <a:masterClrMapping/>
  </p:clrMapOvr>
  <p:transition>
    <p:wip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4800" y="1601860"/>
            <a:ext cx="115824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
        <p:nvSpPr>
          <p:cNvPr id="5" name="Text Placeholder 12"/>
          <p:cNvSpPr>
            <a:spLocks noGrp="1"/>
          </p:cNvSpPr>
          <p:nvPr>
            <p:ph type="body" sz="quarter" idx="16" hasCustomPrompt="1"/>
          </p:nvPr>
        </p:nvSpPr>
        <p:spPr bwMode="auto">
          <a:xfrm>
            <a:off x="297779" y="6194512"/>
            <a:ext cx="11589423" cy="282488"/>
          </a:xfrm>
          <a:prstGeom prst="rect">
            <a:avLst/>
          </a:prstGeom>
        </p:spPr>
        <p:txBody>
          <a:bodyPr vert="horz" wrap="square" lIns="91440" tIns="45720" rIns="91440" bIns="45720" rtlCol="0" anchor="b" anchorCtr="0">
            <a:noAutofit/>
          </a:bodyPr>
          <a:lstStyle>
            <a:lvl1pPr>
              <a:defRPr lang="en-US" sz="6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4223483410"/>
      </p:ext>
    </p:extLst>
  </p:cSld>
  <p:clrMapOvr>
    <a:masterClrMapping/>
  </p:clrMapOvr>
  <p:transition>
    <p:wip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1833" y="1601860"/>
            <a:ext cx="11585369"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511111523"/>
      </p:ext>
    </p:extLst>
  </p:cSld>
  <p:clrMapOvr>
    <a:masterClrMapping/>
  </p:clrMapOvr>
  <p:transition>
    <p:wip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1833" y="1200090"/>
            <a:ext cx="11585369"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1491762204"/>
      </p:ext>
    </p:extLst>
  </p:cSld>
  <p:clrMapOvr>
    <a:masterClrMapping/>
  </p:clrMapOvr>
  <p:transition>
    <p:wip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Tree>
    <p:extLst>
      <p:ext uri="{BB962C8B-B14F-4D97-AF65-F5344CB8AC3E}">
        <p14:creationId xmlns:p14="http://schemas.microsoft.com/office/powerpoint/2010/main" val="1826765647"/>
      </p:ext>
    </p:extLst>
  </p:cSld>
  <p:clrMapOvr>
    <a:masterClrMapping/>
  </p:clrMapOvr>
  <p:transition>
    <p:wip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BC Compare">
    <p:spTree>
      <p:nvGrpSpPr>
        <p:cNvPr id="1" name=""/>
        <p:cNvGrpSpPr/>
        <p:nvPr/>
      </p:nvGrpSpPr>
      <p:grpSpPr>
        <a:xfrm>
          <a:off x="0" y="0"/>
          <a:ext cx="0" cy="0"/>
          <a:chOff x="0" y="0"/>
          <a:chExt cx="0" cy="0"/>
        </a:xfrm>
      </p:grpSpPr>
      <p:sp>
        <p:nvSpPr>
          <p:cNvPr id="5" name="Content Placeholder 2"/>
          <p:cNvSpPr>
            <a:spLocks noGrp="1"/>
          </p:cNvSpPr>
          <p:nvPr>
            <p:ph sz="quarter" idx="17"/>
          </p:nvPr>
        </p:nvSpPr>
        <p:spPr>
          <a:xfrm>
            <a:off x="609600" y="2794574"/>
            <a:ext cx="3511296" cy="3030877"/>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3" name="Content Placeholder 2"/>
          <p:cNvSpPr>
            <a:spLocks noGrp="1"/>
          </p:cNvSpPr>
          <p:nvPr>
            <p:ph sz="quarter" idx="25"/>
          </p:nvPr>
        </p:nvSpPr>
        <p:spPr>
          <a:xfrm>
            <a:off x="8077200" y="2794574"/>
            <a:ext cx="3505200" cy="3030877"/>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sz="quarter" idx="28"/>
          </p:nvPr>
        </p:nvSpPr>
        <p:spPr>
          <a:xfrm>
            <a:off x="4351105" y="2794574"/>
            <a:ext cx="3505200" cy="3030877"/>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11"/>
          <p:cNvSpPr>
            <a:spLocks noGrp="1"/>
          </p:cNvSpPr>
          <p:nvPr>
            <p:ph type="body" sz="quarter" idx="11" hasCustomPrompt="1"/>
          </p:nvPr>
        </p:nvSpPr>
        <p:spPr>
          <a:xfrm>
            <a:off x="609600" y="2224127"/>
            <a:ext cx="3511296" cy="246221"/>
          </a:xfrm>
          <a:prstGeom prst="rect">
            <a:avLst/>
          </a:prstGeom>
        </p:spPr>
        <p:txBody>
          <a:bodyPr lIns="91440" tIns="45720" rIns="91440" bIns="45720" anchor="t" anchorCtr="0">
            <a:no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53" name="Text Placeholder 11"/>
          <p:cNvSpPr>
            <a:spLocks noGrp="1"/>
          </p:cNvSpPr>
          <p:nvPr>
            <p:ph type="body" sz="quarter" idx="18" hasCustomPrompt="1"/>
          </p:nvPr>
        </p:nvSpPr>
        <p:spPr>
          <a:xfrm>
            <a:off x="609600" y="2483702"/>
            <a:ext cx="3511296" cy="215444"/>
          </a:xfrm>
          <a:prstGeom prst="rect">
            <a:avLst/>
          </a:prstGeom>
        </p:spPr>
        <p:txBody>
          <a:bodyPr lIns="91440" tIns="45720" rIns="91440" bIns="45720" anchor="t" anchorCtr="0">
            <a:no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a:t>
            </a:r>
          </a:p>
        </p:txBody>
      </p:sp>
      <p:sp>
        <p:nvSpPr>
          <p:cNvPr id="54" name="Text Placeholder 11"/>
          <p:cNvSpPr>
            <a:spLocks noGrp="1"/>
          </p:cNvSpPr>
          <p:nvPr>
            <p:ph type="body" sz="quarter" idx="19" hasCustomPrompt="1"/>
          </p:nvPr>
        </p:nvSpPr>
        <p:spPr>
          <a:xfrm>
            <a:off x="4351859" y="2224127"/>
            <a:ext cx="3511296" cy="246221"/>
          </a:xfrm>
          <a:prstGeom prst="rect">
            <a:avLst/>
          </a:prstGeom>
        </p:spPr>
        <p:txBody>
          <a:bodyPr lIns="91440" tIns="45720" rIns="91440" bIns="45720" anchor="t" anchorCtr="0">
            <a:no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55" name="Text Placeholder 11"/>
          <p:cNvSpPr>
            <a:spLocks noGrp="1"/>
          </p:cNvSpPr>
          <p:nvPr>
            <p:ph type="body" sz="quarter" idx="21" hasCustomPrompt="1"/>
          </p:nvPr>
        </p:nvSpPr>
        <p:spPr>
          <a:xfrm>
            <a:off x="4351859" y="2483702"/>
            <a:ext cx="3511296" cy="215444"/>
          </a:xfrm>
          <a:prstGeom prst="rect">
            <a:avLst/>
          </a:prstGeom>
        </p:spPr>
        <p:txBody>
          <a:bodyPr lIns="91440" tIns="45720" rIns="91440" bIns="45720" anchor="t" anchorCtr="0">
            <a:no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a:t>
            </a:r>
          </a:p>
        </p:txBody>
      </p:sp>
      <p:sp>
        <p:nvSpPr>
          <p:cNvPr id="56" name="Text Placeholder 11"/>
          <p:cNvSpPr>
            <a:spLocks noGrp="1"/>
          </p:cNvSpPr>
          <p:nvPr>
            <p:ph type="body" sz="quarter" idx="29" hasCustomPrompt="1"/>
          </p:nvPr>
        </p:nvSpPr>
        <p:spPr>
          <a:xfrm>
            <a:off x="8071104" y="2224127"/>
            <a:ext cx="3511296" cy="246221"/>
          </a:xfrm>
          <a:prstGeom prst="rect">
            <a:avLst/>
          </a:prstGeom>
        </p:spPr>
        <p:txBody>
          <a:bodyPr lIns="91440" tIns="45720" rIns="91440" bIns="45720" anchor="t" anchorCtr="0">
            <a:no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57" name="Text Placeholder 11"/>
          <p:cNvSpPr>
            <a:spLocks noGrp="1"/>
          </p:cNvSpPr>
          <p:nvPr>
            <p:ph type="body" sz="quarter" idx="30" hasCustomPrompt="1"/>
          </p:nvPr>
        </p:nvSpPr>
        <p:spPr>
          <a:xfrm>
            <a:off x="8071104" y="2483702"/>
            <a:ext cx="3511296" cy="215444"/>
          </a:xfrm>
          <a:prstGeom prst="rect">
            <a:avLst/>
          </a:prstGeom>
        </p:spPr>
        <p:txBody>
          <a:bodyPr lIns="91440" tIns="45720" rIns="91440" bIns="45720" anchor="t" anchorCtr="0">
            <a:no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053804704"/>
      </p:ext>
    </p:extLst>
  </p:cSld>
  <p:clrMapOvr>
    <a:masterClrMapping/>
  </p:clrMapOvr>
  <p:transition>
    <p:wip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ABC Compare Layout">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27" name="Content Placeholder 18"/>
          <p:cNvSpPr>
            <a:spLocks noGrp="1"/>
          </p:cNvSpPr>
          <p:nvPr>
            <p:ph sz="quarter" idx="28"/>
          </p:nvPr>
        </p:nvSpPr>
        <p:spPr>
          <a:xfrm>
            <a:off x="8071104"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0" name="Text Placeholder 14"/>
          <p:cNvSpPr>
            <a:spLocks noGrp="1"/>
          </p:cNvSpPr>
          <p:nvPr>
            <p:ph type="body" sz="quarter" idx="11"/>
          </p:nvPr>
        </p:nvSpPr>
        <p:spPr>
          <a:xfrm>
            <a:off x="609600" y="2570305"/>
            <a:ext cx="3511296" cy="338554"/>
          </a:xfrm>
          <a:prstGeom prst="rect">
            <a:avLst/>
          </a:prstGeom>
        </p:spPr>
        <p:txBody>
          <a:bodyPr anchor="t"/>
          <a:lstStyle>
            <a:lvl1pPr marL="0" indent="0">
              <a:buNone/>
              <a:defRPr sz="1200">
                <a:solidFill>
                  <a:schemeClr val="accent1"/>
                </a:solidFill>
              </a:defRPr>
            </a:lvl1pPr>
          </a:lstStyle>
          <a:p>
            <a:r>
              <a:rPr lang="en-US" dirty="0" smtClean="0"/>
              <a:t>Title Header</a:t>
            </a:r>
            <a:endParaRPr lang="en-US" dirty="0"/>
          </a:p>
        </p:txBody>
      </p:sp>
      <p:sp>
        <p:nvSpPr>
          <p:cNvPr id="31" name="Text Placeholder 23"/>
          <p:cNvSpPr>
            <a:spLocks noGrp="1"/>
          </p:cNvSpPr>
          <p:nvPr>
            <p:ph type="body" sz="quarter" idx="35"/>
          </p:nvPr>
        </p:nvSpPr>
        <p:spPr>
          <a:xfrm>
            <a:off x="8071104" y="2570305"/>
            <a:ext cx="3511296" cy="338554"/>
          </a:xfrm>
          <a:prstGeom prst="rect">
            <a:avLst/>
          </a:prstGeom>
        </p:spPr>
        <p:txBody>
          <a:bodyPr anchor="t"/>
          <a:lstStyle>
            <a:lvl1pPr marL="0" indent="0">
              <a:buNone/>
              <a:defRPr sz="1200">
                <a:solidFill>
                  <a:schemeClr val="accent1"/>
                </a:solidFill>
              </a:defRPr>
            </a:lvl1pPr>
          </a:lstStyle>
          <a:p>
            <a:r>
              <a:rPr lang="en-US" smtClean="0"/>
              <a:t>Title Header</a:t>
            </a:r>
            <a:endParaRPr lang="en-US" dirty="0"/>
          </a:p>
        </p:txBody>
      </p:sp>
      <p:sp>
        <p:nvSpPr>
          <p:cNvPr id="32" name="Text Placeholder 24"/>
          <p:cNvSpPr>
            <a:spLocks noGrp="1"/>
          </p:cNvSpPr>
          <p:nvPr>
            <p:ph type="body" sz="quarter" idx="36" hasCustomPrompt="1"/>
          </p:nvPr>
        </p:nvSpPr>
        <p:spPr>
          <a:xfrm>
            <a:off x="8071104" y="2916834"/>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3" name="Content Placeholder 28"/>
          <p:cNvSpPr>
            <a:spLocks noGrp="1"/>
          </p:cNvSpPr>
          <p:nvPr>
            <p:ph sz="quarter" idx="37"/>
          </p:nvPr>
        </p:nvSpPr>
        <p:spPr>
          <a:xfrm>
            <a:off x="4340352"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4" name="Text Placeholder 33"/>
          <p:cNvSpPr>
            <a:spLocks noGrp="1"/>
          </p:cNvSpPr>
          <p:nvPr>
            <p:ph type="body" sz="quarter" idx="39"/>
          </p:nvPr>
        </p:nvSpPr>
        <p:spPr>
          <a:xfrm>
            <a:off x="4340352" y="2570305"/>
            <a:ext cx="3511296" cy="338554"/>
          </a:xfrm>
          <a:prstGeom prst="rect">
            <a:avLst/>
          </a:prstGeom>
        </p:spPr>
        <p:txBody>
          <a:bodyPr anchor="t"/>
          <a:lstStyle>
            <a:lvl1pPr marL="0" indent="0">
              <a:buNone/>
              <a:defRPr sz="1200">
                <a:solidFill>
                  <a:schemeClr val="accent1"/>
                </a:solidFill>
              </a:defRPr>
            </a:lvl1pPr>
          </a:lstStyle>
          <a:p>
            <a:r>
              <a:rPr lang="en-US" smtClean="0"/>
              <a:t>Title Header</a:t>
            </a:r>
            <a:endParaRPr lang="en-US" dirty="0"/>
          </a:p>
        </p:txBody>
      </p:sp>
      <p:sp>
        <p:nvSpPr>
          <p:cNvPr id="36" name="Text Placeholder 34"/>
          <p:cNvSpPr>
            <a:spLocks noGrp="1"/>
          </p:cNvSpPr>
          <p:nvPr>
            <p:ph type="body" sz="quarter" idx="40" hasCustomPrompt="1"/>
          </p:nvPr>
        </p:nvSpPr>
        <p:spPr>
          <a:xfrm>
            <a:off x="4340352" y="2916834"/>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8" name="Content Placeholder 35"/>
          <p:cNvSpPr>
            <a:spLocks noGrp="1"/>
          </p:cNvSpPr>
          <p:nvPr>
            <p:ph sz="quarter" idx="41"/>
          </p:nvPr>
        </p:nvSpPr>
        <p:spPr>
          <a:xfrm>
            <a:off x="609600"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9" name="Text Placeholder 41"/>
          <p:cNvSpPr>
            <a:spLocks noGrp="1"/>
          </p:cNvSpPr>
          <p:nvPr>
            <p:ph type="body" sz="quarter" idx="44" hasCustomPrompt="1"/>
          </p:nvPr>
        </p:nvSpPr>
        <p:spPr>
          <a:xfrm>
            <a:off x="609600" y="2916834"/>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cxnSp>
        <p:nvCxnSpPr>
          <p:cNvPr id="40" name="Straight Connector 39"/>
          <p:cNvCxnSpPr/>
          <p:nvPr userDrawn="1"/>
        </p:nvCxnSpPr>
        <p:spPr>
          <a:xfrm>
            <a:off x="8071104"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340352"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609600"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039007732"/>
      </p:ext>
    </p:extLst>
  </p:cSld>
  <p:clrMapOvr>
    <a:masterClrMapping/>
  </p:clrMapOvr>
  <p:transition>
    <p:wip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BC Percentag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8" name="Text Placeholder 7"/>
          <p:cNvSpPr>
            <a:spLocks noGrp="1"/>
          </p:cNvSpPr>
          <p:nvPr>
            <p:ph type="body" sz="quarter" idx="24" hasCustomPrompt="1"/>
          </p:nvPr>
        </p:nvSpPr>
        <p:spPr>
          <a:xfrm>
            <a:off x="1002749" y="2294165"/>
            <a:ext cx="2880139" cy="658588"/>
          </a:xfrm>
          <a:prstGeom prst="rect">
            <a:avLst/>
          </a:prstGeom>
          <a:noFill/>
        </p:spPr>
        <p:txBody>
          <a:bodyPr lIns="91440" tIns="45720" rIns="91440" bIns="45720" anchor="t"/>
          <a:lstStyle>
            <a:lvl1pPr marL="0" indent="0">
              <a:buNone/>
              <a:defRPr sz="1200">
                <a:solidFill>
                  <a:schemeClr val="accent1"/>
                </a:solidFill>
              </a:defRPr>
            </a:lvl1pPr>
          </a:lstStyle>
          <a:p>
            <a:pPr lvl="0"/>
            <a:r>
              <a:rPr lang="en-US" dirty="0" smtClean="0"/>
              <a:t>Title Header</a:t>
            </a:r>
            <a:endParaRPr lang="en-US" dirty="0"/>
          </a:p>
        </p:txBody>
      </p:sp>
      <p:sp>
        <p:nvSpPr>
          <p:cNvPr id="34" name="Text Placeholder 7"/>
          <p:cNvSpPr>
            <a:spLocks noGrp="1"/>
          </p:cNvSpPr>
          <p:nvPr>
            <p:ph type="body" sz="quarter" idx="26" hasCustomPrompt="1"/>
          </p:nvPr>
        </p:nvSpPr>
        <p:spPr>
          <a:xfrm>
            <a:off x="1002749" y="3457962"/>
            <a:ext cx="2880139" cy="658588"/>
          </a:xfrm>
          <a:prstGeom prst="rect">
            <a:avLst/>
          </a:prstGeom>
          <a:noFill/>
        </p:spPr>
        <p:txBody>
          <a:bodyPr lIns="91440" tIns="45720" rIns="91440" bIns="45720" anchor="t"/>
          <a:lstStyle>
            <a:lvl1pPr marL="0" indent="0">
              <a:buNone/>
              <a:defRPr sz="1200">
                <a:solidFill>
                  <a:schemeClr val="accent1"/>
                </a:solidFill>
              </a:defRPr>
            </a:lvl1pPr>
          </a:lstStyle>
          <a:p>
            <a:pPr lvl="0"/>
            <a:r>
              <a:rPr lang="en-US" dirty="0" smtClean="0"/>
              <a:t>Title Header</a:t>
            </a:r>
            <a:endParaRPr lang="en-US" dirty="0"/>
          </a:p>
        </p:txBody>
      </p:sp>
      <p:sp>
        <p:nvSpPr>
          <p:cNvPr id="36" name="Text Placeholder 7"/>
          <p:cNvSpPr>
            <a:spLocks noGrp="1"/>
          </p:cNvSpPr>
          <p:nvPr>
            <p:ph type="body" sz="quarter" idx="28" hasCustomPrompt="1"/>
          </p:nvPr>
        </p:nvSpPr>
        <p:spPr>
          <a:xfrm>
            <a:off x="1002749" y="4621759"/>
            <a:ext cx="2880139" cy="658588"/>
          </a:xfrm>
          <a:prstGeom prst="rect">
            <a:avLst/>
          </a:prstGeom>
          <a:noFill/>
        </p:spPr>
        <p:txBody>
          <a:bodyPr lIns="91440" tIns="45720" rIns="91440" bIns="45720" anchor="t"/>
          <a:lstStyle>
            <a:lvl1pPr marL="0" indent="0">
              <a:buNone/>
              <a:defRPr sz="1200">
                <a:solidFill>
                  <a:schemeClr val="accent1"/>
                </a:solidFill>
              </a:defRPr>
            </a:lvl1pPr>
          </a:lstStyle>
          <a:p>
            <a:pPr lvl="0"/>
            <a:r>
              <a:rPr lang="en-US" dirty="0" smtClean="0"/>
              <a:t>Title Header</a:t>
            </a:r>
            <a:endParaRPr lang="en-US" dirty="0"/>
          </a:p>
        </p:txBody>
      </p:sp>
      <p:sp>
        <p:nvSpPr>
          <p:cNvPr id="12" name="Text Placeholder 7"/>
          <p:cNvSpPr>
            <a:spLocks noGrp="1"/>
          </p:cNvSpPr>
          <p:nvPr>
            <p:ph type="body" sz="quarter" idx="29" hasCustomPrompt="1"/>
          </p:nvPr>
        </p:nvSpPr>
        <p:spPr>
          <a:xfrm>
            <a:off x="1002749" y="2952753"/>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Subtitle</a:t>
            </a:r>
            <a:endParaRPr lang="en-US" dirty="0"/>
          </a:p>
        </p:txBody>
      </p:sp>
      <p:sp>
        <p:nvSpPr>
          <p:cNvPr id="13" name="Text Placeholder 7"/>
          <p:cNvSpPr>
            <a:spLocks noGrp="1"/>
          </p:cNvSpPr>
          <p:nvPr>
            <p:ph type="body" sz="quarter" idx="30" hasCustomPrompt="1"/>
          </p:nvPr>
        </p:nvSpPr>
        <p:spPr>
          <a:xfrm>
            <a:off x="1002749" y="4116550"/>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Subtitle</a:t>
            </a:r>
            <a:endParaRPr lang="en-US" dirty="0"/>
          </a:p>
        </p:txBody>
      </p:sp>
      <p:sp>
        <p:nvSpPr>
          <p:cNvPr id="14" name="Text Placeholder 7"/>
          <p:cNvSpPr>
            <a:spLocks noGrp="1"/>
          </p:cNvSpPr>
          <p:nvPr>
            <p:ph type="body" sz="quarter" idx="31" hasCustomPrompt="1"/>
          </p:nvPr>
        </p:nvSpPr>
        <p:spPr>
          <a:xfrm>
            <a:off x="1002749" y="5280347"/>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Subtitle</a:t>
            </a:r>
            <a:endParaRPr lang="en-US" dirty="0"/>
          </a:p>
        </p:txBody>
      </p:sp>
      <p:cxnSp>
        <p:nvCxnSpPr>
          <p:cNvPr id="15" name="Straight Connector 14"/>
          <p:cNvCxnSpPr/>
          <p:nvPr userDrawn="1"/>
        </p:nvCxnSpPr>
        <p:spPr>
          <a:xfrm>
            <a:off x="711202" y="3351946"/>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11202" y="4529762"/>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 Placeholder 7"/>
          <p:cNvSpPr>
            <a:spLocks noGrp="1"/>
          </p:cNvSpPr>
          <p:nvPr>
            <p:ph type="body" sz="quarter" idx="32" hasCustomPrompt="1"/>
          </p:nvPr>
        </p:nvSpPr>
        <p:spPr>
          <a:xfrm>
            <a:off x="4748696" y="2294165"/>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19" name="Text Placeholder 7"/>
          <p:cNvSpPr>
            <a:spLocks noGrp="1"/>
          </p:cNvSpPr>
          <p:nvPr>
            <p:ph type="body" sz="quarter" idx="33" hasCustomPrompt="1"/>
          </p:nvPr>
        </p:nvSpPr>
        <p:spPr>
          <a:xfrm>
            <a:off x="4748696" y="3457962"/>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20" name="Text Placeholder 7"/>
          <p:cNvSpPr>
            <a:spLocks noGrp="1"/>
          </p:cNvSpPr>
          <p:nvPr>
            <p:ph type="body" sz="quarter" idx="34" hasCustomPrompt="1"/>
          </p:nvPr>
        </p:nvSpPr>
        <p:spPr>
          <a:xfrm>
            <a:off x="4748696" y="4621759"/>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21" name="Text Placeholder 7"/>
          <p:cNvSpPr>
            <a:spLocks noGrp="1"/>
          </p:cNvSpPr>
          <p:nvPr>
            <p:ph type="body" sz="quarter" idx="35" hasCustomPrompt="1"/>
          </p:nvPr>
        </p:nvSpPr>
        <p:spPr>
          <a:xfrm>
            <a:off x="4748696" y="2952753"/>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2" name="Text Placeholder 7"/>
          <p:cNvSpPr>
            <a:spLocks noGrp="1"/>
          </p:cNvSpPr>
          <p:nvPr>
            <p:ph type="body" sz="quarter" idx="36" hasCustomPrompt="1"/>
          </p:nvPr>
        </p:nvSpPr>
        <p:spPr>
          <a:xfrm>
            <a:off x="4748696" y="4116550"/>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3" name="Text Placeholder 7"/>
          <p:cNvSpPr>
            <a:spLocks noGrp="1"/>
          </p:cNvSpPr>
          <p:nvPr>
            <p:ph type="body" sz="quarter" idx="37" hasCustomPrompt="1"/>
          </p:nvPr>
        </p:nvSpPr>
        <p:spPr>
          <a:xfrm>
            <a:off x="4748696" y="5280347"/>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4" name="Text Placeholder 7"/>
          <p:cNvSpPr>
            <a:spLocks noGrp="1"/>
          </p:cNvSpPr>
          <p:nvPr>
            <p:ph type="body" sz="quarter" idx="38" hasCustomPrompt="1"/>
          </p:nvPr>
        </p:nvSpPr>
        <p:spPr>
          <a:xfrm>
            <a:off x="8377309" y="2294165"/>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25" name="Text Placeholder 7"/>
          <p:cNvSpPr>
            <a:spLocks noGrp="1"/>
          </p:cNvSpPr>
          <p:nvPr>
            <p:ph type="body" sz="quarter" idx="39" hasCustomPrompt="1"/>
          </p:nvPr>
        </p:nvSpPr>
        <p:spPr>
          <a:xfrm>
            <a:off x="8377309" y="3457962"/>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26" name="Text Placeholder 7"/>
          <p:cNvSpPr>
            <a:spLocks noGrp="1"/>
          </p:cNvSpPr>
          <p:nvPr>
            <p:ph type="body" sz="quarter" idx="40" hasCustomPrompt="1"/>
          </p:nvPr>
        </p:nvSpPr>
        <p:spPr>
          <a:xfrm>
            <a:off x="8377309" y="4621759"/>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27" name="Text Placeholder 7"/>
          <p:cNvSpPr>
            <a:spLocks noGrp="1"/>
          </p:cNvSpPr>
          <p:nvPr>
            <p:ph type="body" sz="quarter" idx="41" hasCustomPrompt="1"/>
          </p:nvPr>
        </p:nvSpPr>
        <p:spPr>
          <a:xfrm>
            <a:off x="8377309" y="2952753"/>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8" name="Text Placeholder 7"/>
          <p:cNvSpPr>
            <a:spLocks noGrp="1"/>
          </p:cNvSpPr>
          <p:nvPr>
            <p:ph type="body" sz="quarter" idx="42" hasCustomPrompt="1"/>
          </p:nvPr>
        </p:nvSpPr>
        <p:spPr>
          <a:xfrm>
            <a:off x="8377309" y="4116550"/>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9" name="Text Placeholder 7"/>
          <p:cNvSpPr>
            <a:spLocks noGrp="1"/>
          </p:cNvSpPr>
          <p:nvPr>
            <p:ph type="body" sz="quarter" idx="43" hasCustomPrompt="1"/>
          </p:nvPr>
        </p:nvSpPr>
        <p:spPr>
          <a:xfrm>
            <a:off x="8377309" y="5280347"/>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
        <p:nvSpPr>
          <p:cNvPr id="30" name="Text Placeholder 12"/>
          <p:cNvSpPr>
            <a:spLocks noGrp="1"/>
          </p:cNvSpPr>
          <p:nvPr>
            <p:ph type="body" sz="quarter" idx="16" hasCustomPrompt="1"/>
          </p:nvPr>
        </p:nvSpPr>
        <p:spPr bwMode="auto">
          <a:xfrm>
            <a:off x="297779" y="6194512"/>
            <a:ext cx="11589423" cy="282488"/>
          </a:xfrm>
          <a:prstGeom prst="rect">
            <a:avLst/>
          </a:prstGeom>
        </p:spPr>
        <p:txBody>
          <a:bodyPr vert="horz" wrap="square" lIns="91440" tIns="45720" rIns="91440" bIns="45720" rtlCol="0" anchor="b" anchorCtr="0">
            <a:noAutofit/>
          </a:bodyPr>
          <a:lstStyle>
            <a:lvl1pPr>
              <a:defRPr lang="en-US" sz="6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385377810"/>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BC Bullets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3" y="1200090"/>
            <a:ext cx="11585369"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4146095" y="2294168"/>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ext Placeholder 7"/>
          <p:cNvSpPr>
            <a:spLocks noGrp="1"/>
          </p:cNvSpPr>
          <p:nvPr>
            <p:ph type="body" sz="quarter" idx="24" hasCustomPrompt="1"/>
          </p:nvPr>
        </p:nvSpPr>
        <p:spPr>
          <a:xfrm>
            <a:off x="901150" y="2294168"/>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200">
                <a:solidFill>
                  <a:schemeClr val="accent1"/>
                </a:solidFill>
              </a:defRPr>
            </a:lvl1pPr>
          </a:lstStyle>
          <a:p>
            <a:pPr lvl="0"/>
            <a:r>
              <a:rPr lang="en-US" dirty="0" smtClean="0"/>
              <a:t>Title Header</a:t>
            </a:r>
            <a:endParaRPr lang="en-US" dirty="0"/>
          </a:p>
        </p:txBody>
      </p:sp>
      <p:sp>
        <p:nvSpPr>
          <p:cNvPr id="33" name="Content Placeholder 2"/>
          <p:cNvSpPr>
            <a:spLocks noGrp="1"/>
          </p:cNvSpPr>
          <p:nvPr>
            <p:ph sz="quarter" idx="25"/>
          </p:nvPr>
        </p:nvSpPr>
        <p:spPr>
          <a:xfrm>
            <a:off x="4146095" y="3457965"/>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4" name="Text Placeholder 7"/>
          <p:cNvSpPr>
            <a:spLocks noGrp="1"/>
          </p:cNvSpPr>
          <p:nvPr>
            <p:ph type="body" sz="quarter" idx="26" hasCustomPrompt="1"/>
          </p:nvPr>
        </p:nvSpPr>
        <p:spPr>
          <a:xfrm>
            <a:off x="901150" y="3457965"/>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200">
                <a:solidFill>
                  <a:schemeClr val="accent1"/>
                </a:solidFill>
              </a:defRPr>
            </a:lvl1pPr>
          </a:lstStyle>
          <a:p>
            <a:pPr lvl="0"/>
            <a:r>
              <a:rPr lang="en-US" dirty="0" smtClean="0"/>
              <a:t>Title Header</a:t>
            </a:r>
            <a:endParaRPr lang="en-US" dirty="0"/>
          </a:p>
        </p:txBody>
      </p:sp>
      <p:sp>
        <p:nvSpPr>
          <p:cNvPr id="35" name="Content Placeholder 2"/>
          <p:cNvSpPr>
            <a:spLocks noGrp="1"/>
          </p:cNvSpPr>
          <p:nvPr>
            <p:ph sz="quarter" idx="27"/>
          </p:nvPr>
        </p:nvSpPr>
        <p:spPr>
          <a:xfrm>
            <a:off x="4146095" y="4621762"/>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6" name="Text Placeholder 7"/>
          <p:cNvSpPr>
            <a:spLocks noGrp="1"/>
          </p:cNvSpPr>
          <p:nvPr>
            <p:ph type="body" sz="quarter" idx="28" hasCustomPrompt="1"/>
          </p:nvPr>
        </p:nvSpPr>
        <p:spPr>
          <a:xfrm>
            <a:off x="901150" y="4621762"/>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200">
                <a:solidFill>
                  <a:schemeClr val="accent1"/>
                </a:solidFill>
              </a:defRPr>
            </a:lvl1pPr>
          </a:lstStyle>
          <a:p>
            <a:pPr lvl="0"/>
            <a:r>
              <a:rPr lang="en-US" dirty="0" smtClean="0"/>
              <a:t>Title Header</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606694639"/>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3">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100" cap="none" baseline="0">
                <a:solidFill>
                  <a:schemeClr val="bg1"/>
                </a:solidFill>
              </a:defRPr>
            </a:lvl1pPr>
          </a:lstStyle>
          <a:p>
            <a:r>
              <a:rPr lang="en-US" dirty="0" smtClean="0"/>
              <a:t>Cover Option 3: Title Arial Bold 28pt</a:t>
            </a:r>
            <a:endParaRPr lang="en-US" dirty="0"/>
          </a:p>
        </p:txBody>
      </p:sp>
      <p:sp>
        <p:nvSpPr>
          <p:cNvPr id="12"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2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450"/>
              </a:spcBef>
              <a:buNone/>
              <a:defRPr sz="1200" b="1">
                <a:solidFill>
                  <a:schemeClr val="bg1"/>
                </a:solidFill>
              </a:defRPr>
            </a:lvl1pPr>
            <a:lvl2pPr marL="1191" indent="0">
              <a:lnSpc>
                <a:spcPct val="100000"/>
              </a:lnSpc>
              <a:spcBef>
                <a:spcPts val="450"/>
              </a:spcBef>
              <a:buNone/>
              <a:defRPr sz="1050" b="0">
                <a:solidFill>
                  <a:schemeClr val="bg1"/>
                </a:solidFill>
              </a:defRPr>
            </a:lvl2pPr>
            <a:lvl3pPr marL="419100" indent="0">
              <a:spcBef>
                <a:spcPts val="450"/>
              </a:spcBef>
              <a:buNone/>
              <a:defRPr sz="1050"/>
            </a:lvl3pPr>
            <a:lvl4pPr marL="685800" indent="0">
              <a:spcBef>
                <a:spcPts val="450"/>
              </a:spcBef>
              <a:buNone/>
              <a:defRPr sz="1050"/>
            </a:lvl4pPr>
            <a:lvl5pPr marL="901303" indent="0">
              <a:spcBef>
                <a:spcPts val="450"/>
              </a:spcBef>
              <a:buNone/>
              <a:defRPr sz="105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300"/>
              </a:spcBef>
              <a:buNone/>
              <a:defRPr sz="900">
                <a:solidFill>
                  <a:schemeClr val="bg1"/>
                </a:solidFill>
              </a:defRPr>
            </a:lvl1pPr>
            <a:lvl2pPr marL="177403" indent="0">
              <a:lnSpc>
                <a:spcPct val="90000"/>
              </a:lnSpc>
              <a:spcBef>
                <a:spcPts val="0"/>
              </a:spcBef>
              <a:buNone/>
              <a:defRPr/>
            </a:lvl2pPr>
            <a:lvl3pPr marL="419100" indent="0">
              <a:lnSpc>
                <a:spcPct val="90000"/>
              </a:lnSpc>
              <a:spcBef>
                <a:spcPts val="0"/>
              </a:spcBef>
              <a:buNone/>
              <a:defRPr/>
            </a:lvl3pPr>
            <a:lvl4pPr marL="685800" indent="0">
              <a:lnSpc>
                <a:spcPct val="90000"/>
              </a:lnSpc>
              <a:spcBef>
                <a:spcPts val="0"/>
              </a:spcBef>
              <a:buNone/>
              <a:defRPr/>
            </a:lvl4pPr>
            <a:lvl5pPr marL="901303"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05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1" y="457200"/>
            <a:ext cx="2168555" cy="557328"/>
          </a:xfrm>
          <a:prstGeom prst="rect">
            <a:avLst/>
          </a:prstGeom>
        </p:spPr>
      </p:pic>
    </p:spTree>
    <p:extLst>
      <p:ext uri="{BB962C8B-B14F-4D97-AF65-F5344CB8AC3E}">
        <p14:creationId xmlns:p14="http://schemas.microsoft.com/office/powerpoint/2010/main" val="730355092"/>
      </p:ext>
    </p:extLst>
  </p:cSld>
  <p:clrMapOvr>
    <a:masterClrMapping/>
  </p:clrMapOvr>
  <p:transition>
    <p:wip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ctangle 4"/>
          <p:cNvSpPr/>
          <p:nvPr userDrawn="1"/>
        </p:nvSpPr>
        <p:spPr>
          <a:xfrm>
            <a:off x="3721348" y="2817027"/>
            <a:ext cx="2745621" cy="24688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cxnSp>
        <p:nvCxnSpPr>
          <p:cNvPr id="6" name="Straight Connector 5"/>
          <p:cNvCxnSpPr/>
          <p:nvPr userDrawn="1"/>
        </p:nvCxnSpPr>
        <p:spPr>
          <a:xfrm>
            <a:off x="840254" y="281702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40254" y="3923451"/>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40254" y="528590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2348536"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21347" y="2817027"/>
            <a:ext cx="0" cy="246888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94157"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466968"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83977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921258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058539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917473"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539788"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162100"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06237"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406724"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29036"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11"/>
          <p:cNvSpPr>
            <a:spLocks noGrp="1"/>
          </p:cNvSpPr>
          <p:nvPr userDrawn="1">
            <p:ph type="body" sz="quarter" idx="11" hasCustomPrompt="1"/>
          </p:nvPr>
        </p:nvSpPr>
        <p:spPr>
          <a:xfrm>
            <a:off x="754434" y="4134659"/>
            <a:ext cx="1471471" cy="230832"/>
          </a:xfrm>
          <a:prstGeom prst="rect">
            <a:avLst/>
          </a:prstGeom>
          <a:noFill/>
        </p:spPr>
        <p:txBody>
          <a:bodyPr wrap="square" lIns="91440" tIns="45720" rIns="91440" bIns="45720" anchor="t" anchorCtr="0">
            <a:spAutoFit/>
          </a:bodyPr>
          <a:lstStyle>
            <a:lvl1pPr marL="0" indent="0" algn="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57" name="Text Placeholder 11"/>
          <p:cNvSpPr>
            <a:spLocks noGrp="1"/>
          </p:cNvSpPr>
          <p:nvPr userDrawn="1">
            <p:ph type="body" sz="quarter" idx="36" hasCustomPrompt="1"/>
          </p:nvPr>
        </p:nvSpPr>
        <p:spPr>
          <a:xfrm>
            <a:off x="2349380" y="3500601"/>
            <a:ext cx="1357336"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1</a:t>
            </a:r>
          </a:p>
        </p:txBody>
      </p:sp>
      <p:sp>
        <p:nvSpPr>
          <p:cNvPr id="62" name="Text Placeholder 11"/>
          <p:cNvSpPr>
            <a:spLocks noGrp="1"/>
          </p:cNvSpPr>
          <p:nvPr userDrawn="1">
            <p:ph type="body" sz="quarter" idx="37" hasCustomPrompt="1"/>
          </p:nvPr>
        </p:nvSpPr>
        <p:spPr>
          <a:xfrm>
            <a:off x="3719371" y="3504914"/>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2</a:t>
            </a:r>
          </a:p>
        </p:txBody>
      </p:sp>
      <p:sp>
        <p:nvSpPr>
          <p:cNvPr id="63" name="Text Placeholder 11"/>
          <p:cNvSpPr>
            <a:spLocks noGrp="1"/>
          </p:cNvSpPr>
          <p:nvPr userDrawn="1">
            <p:ph type="body" sz="quarter" idx="38" hasCustomPrompt="1"/>
          </p:nvPr>
        </p:nvSpPr>
        <p:spPr>
          <a:xfrm>
            <a:off x="5095003" y="3504914"/>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3</a:t>
            </a:r>
          </a:p>
        </p:txBody>
      </p:sp>
      <p:sp>
        <p:nvSpPr>
          <p:cNvPr id="64" name="Text Placeholder 11"/>
          <p:cNvSpPr>
            <a:spLocks noGrp="1"/>
          </p:cNvSpPr>
          <p:nvPr userDrawn="1">
            <p:ph type="body" sz="quarter" idx="39" hasCustomPrompt="1"/>
          </p:nvPr>
        </p:nvSpPr>
        <p:spPr>
          <a:xfrm>
            <a:off x="6474943" y="3504914"/>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4</a:t>
            </a:r>
          </a:p>
        </p:txBody>
      </p:sp>
      <p:sp>
        <p:nvSpPr>
          <p:cNvPr id="65" name="Text Placeholder 11"/>
          <p:cNvSpPr>
            <a:spLocks noGrp="1"/>
          </p:cNvSpPr>
          <p:nvPr userDrawn="1">
            <p:ph type="body" sz="quarter" idx="40" hasCustomPrompt="1"/>
          </p:nvPr>
        </p:nvSpPr>
        <p:spPr>
          <a:xfrm>
            <a:off x="7850379" y="3504914"/>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5</a:t>
            </a:r>
          </a:p>
        </p:txBody>
      </p:sp>
      <p:sp>
        <p:nvSpPr>
          <p:cNvPr id="66" name="Text Placeholder 11"/>
          <p:cNvSpPr>
            <a:spLocks noGrp="1"/>
          </p:cNvSpPr>
          <p:nvPr userDrawn="1">
            <p:ph type="body" sz="quarter" idx="41" hasCustomPrompt="1"/>
          </p:nvPr>
        </p:nvSpPr>
        <p:spPr>
          <a:xfrm>
            <a:off x="9204619" y="3504914"/>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7</a:t>
            </a:r>
          </a:p>
        </p:txBody>
      </p:sp>
      <p:sp>
        <p:nvSpPr>
          <p:cNvPr id="67" name="Text Placeholder 11"/>
          <p:cNvSpPr>
            <a:spLocks noGrp="1"/>
          </p:cNvSpPr>
          <p:nvPr userDrawn="1">
            <p:ph type="body" sz="quarter" idx="42" hasCustomPrompt="1"/>
          </p:nvPr>
        </p:nvSpPr>
        <p:spPr>
          <a:xfrm>
            <a:off x="2349380" y="4130344"/>
            <a:ext cx="1357336"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7</a:t>
            </a:r>
          </a:p>
        </p:txBody>
      </p:sp>
      <p:sp>
        <p:nvSpPr>
          <p:cNvPr id="68" name="Text Placeholder 11"/>
          <p:cNvSpPr>
            <a:spLocks noGrp="1"/>
          </p:cNvSpPr>
          <p:nvPr userDrawn="1">
            <p:ph type="body" sz="quarter" idx="43" hasCustomPrompt="1"/>
          </p:nvPr>
        </p:nvSpPr>
        <p:spPr>
          <a:xfrm>
            <a:off x="3719371" y="4134658"/>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8</a:t>
            </a:r>
          </a:p>
        </p:txBody>
      </p:sp>
      <p:sp>
        <p:nvSpPr>
          <p:cNvPr id="69" name="Text Placeholder 11"/>
          <p:cNvSpPr>
            <a:spLocks noGrp="1"/>
          </p:cNvSpPr>
          <p:nvPr userDrawn="1">
            <p:ph type="body" sz="quarter" idx="44" hasCustomPrompt="1"/>
          </p:nvPr>
        </p:nvSpPr>
        <p:spPr>
          <a:xfrm>
            <a:off x="5095003" y="4134658"/>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9</a:t>
            </a:r>
          </a:p>
        </p:txBody>
      </p:sp>
      <p:sp>
        <p:nvSpPr>
          <p:cNvPr id="70" name="Text Placeholder 11"/>
          <p:cNvSpPr>
            <a:spLocks noGrp="1"/>
          </p:cNvSpPr>
          <p:nvPr userDrawn="1">
            <p:ph type="body" sz="quarter" idx="45" hasCustomPrompt="1"/>
          </p:nvPr>
        </p:nvSpPr>
        <p:spPr>
          <a:xfrm>
            <a:off x="6474943" y="4134658"/>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10</a:t>
            </a:r>
          </a:p>
        </p:txBody>
      </p:sp>
      <p:sp>
        <p:nvSpPr>
          <p:cNvPr id="71" name="Text Placeholder 11"/>
          <p:cNvSpPr>
            <a:spLocks noGrp="1"/>
          </p:cNvSpPr>
          <p:nvPr userDrawn="1">
            <p:ph type="body" sz="quarter" idx="46" hasCustomPrompt="1"/>
          </p:nvPr>
        </p:nvSpPr>
        <p:spPr>
          <a:xfrm>
            <a:off x="7850379" y="4134658"/>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11</a:t>
            </a:r>
          </a:p>
        </p:txBody>
      </p:sp>
      <p:sp>
        <p:nvSpPr>
          <p:cNvPr id="72" name="Text Placeholder 11"/>
          <p:cNvSpPr>
            <a:spLocks noGrp="1"/>
          </p:cNvSpPr>
          <p:nvPr userDrawn="1">
            <p:ph type="body" sz="quarter" idx="47" hasCustomPrompt="1"/>
          </p:nvPr>
        </p:nvSpPr>
        <p:spPr>
          <a:xfrm>
            <a:off x="9204619" y="4134658"/>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12</a:t>
            </a:r>
          </a:p>
        </p:txBody>
      </p:sp>
      <p:sp>
        <p:nvSpPr>
          <p:cNvPr id="73" name="Text Placeholder 11"/>
          <p:cNvSpPr>
            <a:spLocks noGrp="1"/>
          </p:cNvSpPr>
          <p:nvPr userDrawn="1">
            <p:ph type="body" sz="quarter" idx="48" hasCustomPrompt="1"/>
          </p:nvPr>
        </p:nvSpPr>
        <p:spPr>
          <a:xfrm>
            <a:off x="2437852" y="2081359"/>
            <a:ext cx="1202560" cy="230832"/>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1</a:t>
            </a:r>
          </a:p>
        </p:txBody>
      </p:sp>
      <p:sp>
        <p:nvSpPr>
          <p:cNvPr id="74" name="Text Placeholder 11"/>
          <p:cNvSpPr>
            <a:spLocks noGrp="1"/>
          </p:cNvSpPr>
          <p:nvPr userDrawn="1">
            <p:ph type="body" sz="quarter" idx="49" hasCustomPrompt="1"/>
          </p:nvPr>
        </p:nvSpPr>
        <p:spPr>
          <a:xfrm>
            <a:off x="3829325" y="2081359"/>
            <a:ext cx="1202560" cy="230832"/>
          </a:xfrm>
          <a:prstGeom prst="rect">
            <a:avLst/>
          </a:prstGeom>
          <a:solidFill>
            <a:schemeClr val="accent1"/>
          </a:solid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2</a:t>
            </a:r>
          </a:p>
        </p:txBody>
      </p:sp>
      <p:sp>
        <p:nvSpPr>
          <p:cNvPr id="75" name="Text Placeholder 11"/>
          <p:cNvSpPr>
            <a:spLocks noGrp="1"/>
          </p:cNvSpPr>
          <p:nvPr userDrawn="1">
            <p:ph type="body" sz="quarter" idx="50" hasCustomPrompt="1"/>
          </p:nvPr>
        </p:nvSpPr>
        <p:spPr>
          <a:xfrm>
            <a:off x="5204957" y="2081359"/>
            <a:ext cx="1202560" cy="230832"/>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3</a:t>
            </a:r>
          </a:p>
        </p:txBody>
      </p:sp>
      <p:sp>
        <p:nvSpPr>
          <p:cNvPr id="76" name="Text Placeholder 11"/>
          <p:cNvSpPr>
            <a:spLocks noGrp="1"/>
          </p:cNvSpPr>
          <p:nvPr userDrawn="1">
            <p:ph type="body" sz="quarter" idx="51" hasCustomPrompt="1"/>
          </p:nvPr>
        </p:nvSpPr>
        <p:spPr>
          <a:xfrm>
            <a:off x="6584897" y="2081359"/>
            <a:ext cx="1202560" cy="230832"/>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4</a:t>
            </a:r>
          </a:p>
        </p:txBody>
      </p:sp>
      <p:sp>
        <p:nvSpPr>
          <p:cNvPr id="77" name="Text Placeholder 11"/>
          <p:cNvSpPr>
            <a:spLocks noGrp="1"/>
          </p:cNvSpPr>
          <p:nvPr userDrawn="1">
            <p:ph type="body" sz="quarter" idx="52" hasCustomPrompt="1"/>
          </p:nvPr>
        </p:nvSpPr>
        <p:spPr>
          <a:xfrm>
            <a:off x="7960333" y="2081359"/>
            <a:ext cx="1202560" cy="230832"/>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5</a:t>
            </a:r>
          </a:p>
        </p:txBody>
      </p:sp>
      <p:sp>
        <p:nvSpPr>
          <p:cNvPr id="78" name="Text Placeholder 11"/>
          <p:cNvSpPr>
            <a:spLocks noGrp="1"/>
          </p:cNvSpPr>
          <p:nvPr userDrawn="1">
            <p:ph type="body" sz="quarter" idx="53" hasCustomPrompt="1"/>
          </p:nvPr>
        </p:nvSpPr>
        <p:spPr>
          <a:xfrm>
            <a:off x="9314573" y="2081359"/>
            <a:ext cx="1202560" cy="230832"/>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6</a:t>
            </a:r>
          </a:p>
        </p:txBody>
      </p:sp>
      <p:sp>
        <p:nvSpPr>
          <p:cNvPr id="2" name="Title 1"/>
          <p:cNvSpPr>
            <a:spLocks noGrp="1"/>
          </p:cNvSpPr>
          <p:nvPr userDrawn="1">
            <p:ph type="title" hasCustomPrompt="1"/>
          </p:nvPr>
        </p:nvSpPr>
        <p:spPr/>
        <p:txBody>
          <a:bodyPr anchor="t"/>
          <a:lstStyle/>
          <a:p>
            <a:pPr lvl="0"/>
            <a:r>
              <a:rPr lang="en-US" dirty="0" smtClean="0"/>
              <a:t>Chart Flow Title – Use Title Case Arial 24pt Bold</a:t>
            </a:r>
            <a:endParaRPr lang="en-US" dirty="0"/>
          </a:p>
        </p:txBody>
      </p:sp>
      <p:sp>
        <p:nvSpPr>
          <p:cNvPr id="3" name="Oval 2"/>
          <p:cNvSpPr/>
          <p:nvPr userDrawn="1"/>
        </p:nvSpPr>
        <p:spPr>
          <a:xfrm>
            <a:off x="2988371" y="3170920"/>
            <a:ext cx="85171"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47" name="Oval 46"/>
          <p:cNvSpPr/>
          <p:nvPr userDrawn="1"/>
        </p:nvSpPr>
        <p:spPr>
          <a:xfrm>
            <a:off x="4369017" y="3170920"/>
            <a:ext cx="85171"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50" name="Oval 49"/>
          <p:cNvSpPr/>
          <p:nvPr userDrawn="1"/>
        </p:nvSpPr>
        <p:spPr>
          <a:xfrm>
            <a:off x="5763652" y="3170920"/>
            <a:ext cx="85171"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53" name="Oval 52"/>
          <p:cNvSpPr/>
          <p:nvPr userDrawn="1"/>
        </p:nvSpPr>
        <p:spPr>
          <a:xfrm>
            <a:off x="7121692" y="3170920"/>
            <a:ext cx="85171"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58" name="Oval 57"/>
          <p:cNvSpPr/>
          <p:nvPr userDrawn="1"/>
        </p:nvSpPr>
        <p:spPr>
          <a:xfrm>
            <a:off x="8497203" y="3170920"/>
            <a:ext cx="85171"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46" name="Oval 45"/>
          <p:cNvSpPr/>
          <p:nvPr userDrawn="1"/>
        </p:nvSpPr>
        <p:spPr>
          <a:xfrm>
            <a:off x="9874888" y="3170920"/>
            <a:ext cx="85171"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solidFill>
                <a:srgbClr val="FFFFFF"/>
              </a:solidFill>
            </a:endParaRPr>
          </a:p>
        </p:txBody>
      </p:sp>
    </p:spTree>
    <p:extLst>
      <p:ext uri="{BB962C8B-B14F-4D97-AF65-F5344CB8AC3E}">
        <p14:creationId xmlns:p14="http://schemas.microsoft.com/office/powerpoint/2010/main" val="2692702040"/>
      </p:ext>
    </p:extLst>
  </p:cSld>
  <p:clrMapOvr>
    <a:masterClrMapping/>
  </p:clrMapOvr>
  <p:transition>
    <p:wip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hart Flow">
    <p:spTree>
      <p:nvGrpSpPr>
        <p:cNvPr id="1" name=""/>
        <p:cNvGrpSpPr/>
        <p:nvPr/>
      </p:nvGrpSpPr>
      <p:grpSpPr>
        <a:xfrm>
          <a:off x="0" y="0"/>
          <a:ext cx="0" cy="0"/>
          <a:chOff x="0" y="0"/>
          <a:chExt cx="0" cy="0"/>
        </a:xfrm>
      </p:grpSpPr>
      <p:cxnSp>
        <p:nvCxnSpPr>
          <p:cNvPr id="58" name="Straight Connector 57"/>
          <p:cNvCxnSpPr/>
          <p:nvPr userDrawn="1"/>
        </p:nvCxnSpPr>
        <p:spPr>
          <a:xfrm>
            <a:off x="1496433" y="5304099"/>
            <a:ext cx="866347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p:cNvSpPr/>
          <p:nvPr userDrawn="1"/>
        </p:nvSpPr>
        <p:spPr>
          <a:xfrm>
            <a:off x="5041973" y="5177468"/>
            <a:ext cx="1321843" cy="25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A29060"/>
              </a:solidFill>
            </a:endParaRPr>
          </a:p>
        </p:txBody>
      </p:sp>
      <p:sp>
        <p:nvSpPr>
          <p:cNvPr id="84" name="Rectangle 83"/>
          <p:cNvSpPr/>
          <p:nvPr userDrawn="1"/>
        </p:nvSpPr>
        <p:spPr>
          <a:xfrm>
            <a:off x="2790912" y="2397525"/>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85" name="Right Arrow 84"/>
          <p:cNvSpPr/>
          <p:nvPr userDrawn="1"/>
        </p:nvSpPr>
        <p:spPr>
          <a:xfrm>
            <a:off x="8908290" y="2257085"/>
            <a:ext cx="2132247" cy="547634"/>
          </a:xfrm>
          <a:prstGeom prst="rightArrow">
            <a:avLst>
              <a:gd name="adj1" fmla="val 50000"/>
              <a:gd name="adj2" fmla="val 683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86" name="Rectangle 85"/>
          <p:cNvSpPr/>
          <p:nvPr userDrawn="1"/>
        </p:nvSpPr>
        <p:spPr>
          <a:xfrm>
            <a:off x="4414297" y="2397525"/>
            <a:ext cx="4447480" cy="266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87" name="Rectangle 86"/>
          <p:cNvSpPr/>
          <p:nvPr userDrawn="1"/>
        </p:nvSpPr>
        <p:spPr>
          <a:xfrm>
            <a:off x="1167525" y="2397525"/>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cxnSp>
        <p:nvCxnSpPr>
          <p:cNvPr id="88" name="Straight Connector 87"/>
          <p:cNvCxnSpPr/>
          <p:nvPr userDrawn="1"/>
        </p:nvCxnSpPr>
        <p:spPr>
          <a:xfrm>
            <a:off x="4393057"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2769671"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1167523"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Rectangle 90"/>
          <p:cNvSpPr/>
          <p:nvPr userDrawn="1"/>
        </p:nvSpPr>
        <p:spPr>
          <a:xfrm>
            <a:off x="2515476"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cxnSp>
        <p:nvCxnSpPr>
          <p:cNvPr id="97" name="Straight Arrow Connector 96"/>
          <p:cNvCxnSpPr/>
          <p:nvPr userDrawn="1"/>
        </p:nvCxnSpPr>
        <p:spPr>
          <a:xfrm>
            <a:off x="2589049"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userDrawn="1"/>
        </p:nvSpPr>
        <p:spPr>
          <a:xfrm>
            <a:off x="4072226"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cxnSp>
        <p:nvCxnSpPr>
          <p:cNvPr id="99" name="Straight Arrow Connector 98"/>
          <p:cNvCxnSpPr/>
          <p:nvPr userDrawn="1"/>
        </p:nvCxnSpPr>
        <p:spPr>
          <a:xfrm>
            <a:off x="4221269"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userDrawn="1"/>
        </p:nvCxnSpPr>
        <p:spPr>
          <a:xfrm>
            <a:off x="7069309"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8887041"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userDrawn="1"/>
        </p:nvSpPr>
        <p:spPr>
          <a:xfrm>
            <a:off x="8575753"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cxnSp>
        <p:nvCxnSpPr>
          <p:cNvPr id="109" name="Straight Arrow Connector 108"/>
          <p:cNvCxnSpPr/>
          <p:nvPr userDrawn="1"/>
        </p:nvCxnSpPr>
        <p:spPr>
          <a:xfrm>
            <a:off x="8724796"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3" name="Text Placeholder 7"/>
          <p:cNvSpPr>
            <a:spLocks noGrp="1"/>
          </p:cNvSpPr>
          <p:nvPr>
            <p:ph type="body" sz="quarter" idx="24" hasCustomPrompt="1"/>
          </p:nvPr>
        </p:nvSpPr>
        <p:spPr>
          <a:xfrm>
            <a:off x="1428699" y="3690217"/>
            <a:ext cx="994092" cy="454667"/>
          </a:xfrm>
          <a:prstGeom prst="rect">
            <a:avLst/>
          </a:prstGeom>
          <a:solidFill>
            <a:schemeClr val="accent2">
              <a:lumMod val="75000"/>
            </a:schemeClr>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4" name="Text Placeholder 7"/>
          <p:cNvSpPr>
            <a:spLocks noGrp="1"/>
          </p:cNvSpPr>
          <p:nvPr>
            <p:ph type="body" sz="quarter" idx="25" hasCustomPrompt="1"/>
          </p:nvPr>
        </p:nvSpPr>
        <p:spPr>
          <a:xfrm>
            <a:off x="3037307" y="3690217"/>
            <a:ext cx="994092" cy="454667"/>
          </a:xfrm>
          <a:prstGeom prst="rect">
            <a:avLst/>
          </a:prstGeom>
          <a:solidFill>
            <a:schemeClr val="accent2">
              <a:lumMod val="75000"/>
            </a:schemeClr>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5" name="Text Placeholder 7"/>
          <p:cNvSpPr>
            <a:spLocks noGrp="1"/>
          </p:cNvSpPr>
          <p:nvPr>
            <p:ph type="body" sz="quarter" idx="26" hasCustomPrompt="1"/>
          </p:nvPr>
        </p:nvSpPr>
        <p:spPr>
          <a:xfrm>
            <a:off x="4643535" y="4429153"/>
            <a:ext cx="1086775" cy="49705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6" name="Text Placeholder 7"/>
          <p:cNvSpPr>
            <a:spLocks noGrp="1"/>
          </p:cNvSpPr>
          <p:nvPr>
            <p:ph type="body" sz="quarter" idx="27" hasCustomPrompt="1"/>
          </p:nvPr>
        </p:nvSpPr>
        <p:spPr>
          <a:xfrm>
            <a:off x="5898562" y="4429153"/>
            <a:ext cx="1086775" cy="49705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7" name="Text Placeholder 7"/>
          <p:cNvSpPr>
            <a:spLocks noGrp="1"/>
          </p:cNvSpPr>
          <p:nvPr>
            <p:ph type="body" sz="quarter" idx="28" hasCustomPrompt="1"/>
          </p:nvPr>
        </p:nvSpPr>
        <p:spPr>
          <a:xfrm>
            <a:off x="4643535" y="2857318"/>
            <a:ext cx="1086775" cy="49705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8" name="Text Placeholder 7"/>
          <p:cNvSpPr>
            <a:spLocks noGrp="1"/>
          </p:cNvSpPr>
          <p:nvPr>
            <p:ph type="body" sz="quarter" idx="29" hasCustomPrompt="1"/>
          </p:nvPr>
        </p:nvSpPr>
        <p:spPr>
          <a:xfrm>
            <a:off x="5898562" y="2857318"/>
            <a:ext cx="1086775" cy="49705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9" name="Text Placeholder 7"/>
          <p:cNvSpPr>
            <a:spLocks noGrp="1"/>
          </p:cNvSpPr>
          <p:nvPr>
            <p:ph type="body" sz="quarter" idx="30" hasCustomPrompt="1"/>
          </p:nvPr>
        </p:nvSpPr>
        <p:spPr>
          <a:xfrm>
            <a:off x="7576687" y="3690217"/>
            <a:ext cx="994092" cy="45466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20" name="Text Placeholder 7"/>
          <p:cNvSpPr>
            <a:spLocks noGrp="1"/>
          </p:cNvSpPr>
          <p:nvPr>
            <p:ph type="body" sz="quarter" idx="31" hasCustomPrompt="1"/>
          </p:nvPr>
        </p:nvSpPr>
        <p:spPr>
          <a:xfrm>
            <a:off x="9273402" y="3690217"/>
            <a:ext cx="994092" cy="454667"/>
          </a:xfrm>
          <a:prstGeom prst="rect">
            <a:avLst/>
          </a:prstGeom>
          <a:solidFill>
            <a:schemeClr val="accent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21" name="Text Placeholder 7"/>
          <p:cNvSpPr>
            <a:spLocks noGrp="1"/>
          </p:cNvSpPr>
          <p:nvPr>
            <p:ph type="body" sz="quarter" idx="32" hasCustomPrompt="1"/>
          </p:nvPr>
        </p:nvSpPr>
        <p:spPr>
          <a:xfrm>
            <a:off x="4607183" y="3690217"/>
            <a:ext cx="2378152" cy="45466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22" name="Text Placeholder 11"/>
          <p:cNvSpPr>
            <a:spLocks noGrp="1"/>
          </p:cNvSpPr>
          <p:nvPr>
            <p:ph type="body" sz="quarter" idx="11" hasCustomPrompt="1"/>
          </p:nvPr>
        </p:nvSpPr>
        <p:spPr>
          <a:xfrm>
            <a:off x="1167525" y="1952601"/>
            <a:ext cx="1471471"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23" name="Text Placeholder 11"/>
          <p:cNvSpPr>
            <a:spLocks noGrp="1"/>
          </p:cNvSpPr>
          <p:nvPr>
            <p:ph type="body" sz="quarter" idx="33" hasCustomPrompt="1"/>
          </p:nvPr>
        </p:nvSpPr>
        <p:spPr>
          <a:xfrm>
            <a:off x="2790911" y="1952601"/>
            <a:ext cx="1471471"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24" name="Text Placeholder 11"/>
          <p:cNvSpPr>
            <a:spLocks noGrp="1"/>
          </p:cNvSpPr>
          <p:nvPr>
            <p:ph type="body" sz="quarter" idx="34" hasCustomPrompt="1"/>
          </p:nvPr>
        </p:nvSpPr>
        <p:spPr>
          <a:xfrm>
            <a:off x="5862342" y="1952601"/>
            <a:ext cx="1471471"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25" name="Text Placeholder 11"/>
          <p:cNvSpPr>
            <a:spLocks noGrp="1"/>
          </p:cNvSpPr>
          <p:nvPr>
            <p:ph type="body" sz="quarter" idx="35" hasCustomPrompt="1"/>
          </p:nvPr>
        </p:nvSpPr>
        <p:spPr>
          <a:xfrm>
            <a:off x="8914144" y="1952601"/>
            <a:ext cx="1616917"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26" name="Text Placeholder 11"/>
          <p:cNvSpPr>
            <a:spLocks noGrp="1"/>
          </p:cNvSpPr>
          <p:nvPr>
            <p:ph type="body" sz="quarter" idx="36" hasCustomPrompt="1"/>
          </p:nvPr>
        </p:nvSpPr>
        <p:spPr>
          <a:xfrm>
            <a:off x="827825" y="5165601"/>
            <a:ext cx="600872"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a:t>
            </a:r>
          </a:p>
        </p:txBody>
      </p:sp>
      <p:sp>
        <p:nvSpPr>
          <p:cNvPr id="127" name="Text Placeholder 11"/>
          <p:cNvSpPr>
            <a:spLocks noGrp="1"/>
          </p:cNvSpPr>
          <p:nvPr>
            <p:ph type="body" sz="quarter" idx="37" hasCustomPrompt="1"/>
          </p:nvPr>
        </p:nvSpPr>
        <p:spPr>
          <a:xfrm>
            <a:off x="10227641" y="5165601"/>
            <a:ext cx="600872"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smtClean="0"/>
              <a:t>#</a:t>
            </a:r>
            <a:endParaRPr lang="en-US" dirty="0" smtClean="0"/>
          </a:p>
        </p:txBody>
      </p:sp>
      <p:sp>
        <p:nvSpPr>
          <p:cNvPr id="128" name="Text Placeholder 11"/>
          <p:cNvSpPr>
            <a:spLocks noGrp="1"/>
          </p:cNvSpPr>
          <p:nvPr>
            <p:ph type="body" sz="quarter" idx="38" hasCustomPrompt="1"/>
          </p:nvPr>
        </p:nvSpPr>
        <p:spPr>
          <a:xfrm>
            <a:off x="5041973" y="5165601"/>
            <a:ext cx="1321843"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cxnSp>
        <p:nvCxnSpPr>
          <p:cNvPr id="102" name="Straight Arrow Connector 101"/>
          <p:cNvCxnSpPr/>
          <p:nvPr userDrawn="1"/>
        </p:nvCxnSpPr>
        <p:spPr>
          <a:xfrm rot="10800000" flipV="1">
            <a:off x="5374429" y="4168036"/>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userDrawn="1"/>
        </p:nvCxnSpPr>
        <p:spPr>
          <a:xfrm flipH="1" flipV="1">
            <a:off x="5374429" y="3436693"/>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userDrawn="1"/>
        </p:nvCxnSpPr>
        <p:spPr>
          <a:xfrm flipV="1">
            <a:off x="5979695" y="343539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userDrawn="1"/>
        </p:nvCxnSpPr>
        <p:spPr>
          <a:xfrm rot="10800000" flipH="1" flipV="1">
            <a:off x="5979696" y="416934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0963"/>
      </p:ext>
    </p:extLst>
  </p:cSld>
  <p:clrMapOvr>
    <a:masterClrMapping/>
  </p:clrMapOvr>
  <p:transition>
    <p:wip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hart Flow">
    <p:spTree>
      <p:nvGrpSpPr>
        <p:cNvPr id="1" name=""/>
        <p:cNvGrpSpPr/>
        <p:nvPr/>
      </p:nvGrpSpPr>
      <p:grpSpPr>
        <a:xfrm>
          <a:off x="0" y="0"/>
          <a:ext cx="0" cy="0"/>
          <a:chOff x="0" y="0"/>
          <a:chExt cx="0" cy="0"/>
        </a:xfrm>
      </p:grpSpPr>
      <p:sp>
        <p:nvSpPr>
          <p:cNvPr id="122" name="Text Placeholder 11"/>
          <p:cNvSpPr>
            <a:spLocks noGrp="1"/>
          </p:cNvSpPr>
          <p:nvPr>
            <p:ph type="body" sz="quarter" idx="11" hasCustomPrompt="1"/>
          </p:nvPr>
        </p:nvSpPr>
        <p:spPr>
          <a:xfrm>
            <a:off x="746521" y="2175217"/>
            <a:ext cx="1471471" cy="276999"/>
          </a:xfrm>
          <a:prstGeom prst="rect">
            <a:avLst/>
          </a:prstGeom>
          <a:noFill/>
        </p:spPr>
        <p:txBody>
          <a:bodyPr wrap="square" lIns="91440" tIns="45720" rIns="91440" bIns="45720" anchor="t"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23" name="Text Placeholder 11"/>
          <p:cNvSpPr>
            <a:spLocks noGrp="1"/>
          </p:cNvSpPr>
          <p:nvPr>
            <p:ph type="body" sz="quarter" idx="33" hasCustomPrompt="1"/>
          </p:nvPr>
        </p:nvSpPr>
        <p:spPr>
          <a:xfrm>
            <a:off x="1079002" y="4323501"/>
            <a:ext cx="1693228"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1</a:t>
            </a:r>
          </a:p>
        </p:txBody>
      </p:sp>
      <p:sp>
        <p:nvSpPr>
          <p:cNvPr id="40" name="Right Arrow 39"/>
          <p:cNvSpPr/>
          <p:nvPr userDrawn="1"/>
        </p:nvSpPr>
        <p:spPr>
          <a:xfrm>
            <a:off x="808823" y="3305103"/>
            <a:ext cx="10749124" cy="162076"/>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45" name="TextBox 44"/>
          <p:cNvSpPr txBox="1"/>
          <p:nvPr userDrawn="1"/>
        </p:nvSpPr>
        <p:spPr>
          <a:xfrm>
            <a:off x="4002162" y="3078367"/>
            <a:ext cx="87" cy="615553"/>
          </a:xfrm>
          <a:prstGeom prst="rect">
            <a:avLst/>
          </a:prstGeom>
          <a:noFill/>
        </p:spPr>
        <p:txBody>
          <a:bodyPr wrap="square" lIns="68580" tIns="34290" rIns="68580" bIns="34290" rtlCol="0" anchor="t">
            <a:noAutofit/>
          </a:bodyPr>
          <a:lstStyle/>
          <a:p>
            <a:pPr>
              <a:spcBef>
                <a:spcPts val="900"/>
              </a:spcBef>
            </a:pPr>
            <a:endParaRPr lang="en-US" sz="3000" dirty="0">
              <a:solidFill>
                <a:srgbClr val="A29060"/>
              </a:solidFill>
            </a:endParaRPr>
          </a:p>
        </p:txBody>
      </p:sp>
      <p:cxnSp>
        <p:nvCxnSpPr>
          <p:cNvPr id="78" name="Straight Connector 77"/>
          <p:cNvCxnSpPr/>
          <p:nvPr userDrawn="1"/>
        </p:nvCxnSpPr>
        <p:spPr>
          <a:xfrm>
            <a:off x="1954539" y="3945470"/>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002160" y="3945470"/>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6056737" y="3945470"/>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8088737" y="3945470"/>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10154604" y="3945470"/>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Text Placeholder 11"/>
          <p:cNvSpPr>
            <a:spLocks noGrp="1"/>
          </p:cNvSpPr>
          <p:nvPr>
            <p:ph type="body" sz="quarter" idx="35" hasCustomPrompt="1"/>
          </p:nvPr>
        </p:nvSpPr>
        <p:spPr>
          <a:xfrm>
            <a:off x="9922622" y="2175217"/>
            <a:ext cx="1471471" cy="276999"/>
          </a:xfrm>
          <a:prstGeom prst="rect">
            <a:avLst/>
          </a:prstGeom>
          <a:noFill/>
        </p:spPr>
        <p:txBody>
          <a:bodyPr wrap="square" lIns="91440" tIns="45720" rIns="91440" bIns="45720" anchor="t" anchorCtr="0">
            <a:spAutoFit/>
          </a:bodyPr>
          <a:lstStyle>
            <a:lvl1pPr marL="0" indent="0" algn="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95" name="Text Placeholder 7"/>
          <p:cNvSpPr>
            <a:spLocks noGrp="1"/>
          </p:cNvSpPr>
          <p:nvPr>
            <p:ph type="body" sz="quarter" idx="24" hasCustomPrompt="1"/>
          </p:nvPr>
        </p:nvSpPr>
        <p:spPr>
          <a:xfrm>
            <a:off x="1078553"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900">
                <a:solidFill>
                  <a:schemeClr val="bg1"/>
                </a:solidFill>
              </a:defRPr>
            </a:lvl1pPr>
          </a:lstStyle>
          <a:p>
            <a:pPr lvl="0"/>
            <a:r>
              <a:rPr lang="en-US" dirty="0" smtClean="0"/>
              <a:t>Title Header</a:t>
            </a:r>
            <a:endParaRPr lang="en-US" dirty="0"/>
          </a:p>
        </p:txBody>
      </p:sp>
      <p:sp>
        <p:nvSpPr>
          <p:cNvPr id="96" name="Text Placeholder 11"/>
          <p:cNvSpPr>
            <a:spLocks noGrp="1"/>
          </p:cNvSpPr>
          <p:nvPr>
            <p:ph type="body" sz="quarter" idx="36" hasCustomPrompt="1"/>
          </p:nvPr>
        </p:nvSpPr>
        <p:spPr>
          <a:xfrm>
            <a:off x="3184178" y="4323501"/>
            <a:ext cx="1693228"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smtClean="0"/>
              <a:t>Item 1</a:t>
            </a:r>
            <a:endParaRPr lang="en-US" dirty="0" smtClean="0"/>
          </a:p>
        </p:txBody>
      </p:sp>
      <p:sp>
        <p:nvSpPr>
          <p:cNvPr id="104" name="Text Placeholder 7"/>
          <p:cNvSpPr>
            <a:spLocks noGrp="1"/>
          </p:cNvSpPr>
          <p:nvPr>
            <p:ph type="body" sz="quarter" idx="37" hasCustomPrompt="1"/>
          </p:nvPr>
        </p:nvSpPr>
        <p:spPr>
          <a:xfrm>
            <a:off x="3183731"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900">
                <a:solidFill>
                  <a:schemeClr val="bg1"/>
                </a:solidFill>
              </a:defRPr>
            </a:lvl1pPr>
          </a:lstStyle>
          <a:p>
            <a:pPr lvl="0"/>
            <a:r>
              <a:rPr lang="en-US" dirty="0" smtClean="0"/>
              <a:t>Title Header</a:t>
            </a:r>
            <a:endParaRPr lang="en-US" dirty="0"/>
          </a:p>
        </p:txBody>
      </p:sp>
      <p:sp>
        <p:nvSpPr>
          <p:cNvPr id="105" name="Text Placeholder 11"/>
          <p:cNvSpPr>
            <a:spLocks noGrp="1"/>
          </p:cNvSpPr>
          <p:nvPr>
            <p:ph type="body" sz="quarter" idx="38" hasCustomPrompt="1"/>
          </p:nvPr>
        </p:nvSpPr>
        <p:spPr>
          <a:xfrm>
            <a:off x="5254138" y="4323501"/>
            <a:ext cx="1693228"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smtClean="0"/>
              <a:t>Item 1</a:t>
            </a:r>
            <a:endParaRPr lang="en-US" dirty="0" smtClean="0"/>
          </a:p>
        </p:txBody>
      </p:sp>
      <p:sp>
        <p:nvSpPr>
          <p:cNvPr id="110" name="Text Placeholder 7"/>
          <p:cNvSpPr>
            <a:spLocks noGrp="1"/>
          </p:cNvSpPr>
          <p:nvPr>
            <p:ph type="body" sz="quarter" idx="39" hasCustomPrompt="1"/>
          </p:nvPr>
        </p:nvSpPr>
        <p:spPr>
          <a:xfrm>
            <a:off x="5253689"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900">
                <a:solidFill>
                  <a:schemeClr val="bg1"/>
                </a:solidFill>
              </a:defRPr>
            </a:lvl1pPr>
          </a:lstStyle>
          <a:p>
            <a:pPr lvl="0"/>
            <a:r>
              <a:rPr lang="en-US" dirty="0" smtClean="0"/>
              <a:t>Title Header</a:t>
            </a:r>
            <a:endParaRPr lang="en-US" dirty="0"/>
          </a:p>
        </p:txBody>
      </p:sp>
      <p:sp>
        <p:nvSpPr>
          <p:cNvPr id="111" name="Text Placeholder 11"/>
          <p:cNvSpPr>
            <a:spLocks noGrp="1"/>
          </p:cNvSpPr>
          <p:nvPr>
            <p:ph type="body" sz="quarter" idx="40" hasCustomPrompt="1"/>
          </p:nvPr>
        </p:nvSpPr>
        <p:spPr>
          <a:xfrm>
            <a:off x="7355454" y="4323501"/>
            <a:ext cx="1693228"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smtClean="0"/>
              <a:t>Item 1</a:t>
            </a:r>
            <a:endParaRPr lang="en-US" dirty="0" smtClean="0"/>
          </a:p>
        </p:txBody>
      </p:sp>
      <p:sp>
        <p:nvSpPr>
          <p:cNvPr id="112" name="Text Placeholder 7"/>
          <p:cNvSpPr>
            <a:spLocks noGrp="1"/>
          </p:cNvSpPr>
          <p:nvPr>
            <p:ph type="body" sz="quarter" idx="41" hasCustomPrompt="1"/>
          </p:nvPr>
        </p:nvSpPr>
        <p:spPr>
          <a:xfrm>
            <a:off x="7355005"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900">
                <a:solidFill>
                  <a:schemeClr val="bg1"/>
                </a:solidFill>
              </a:defRPr>
            </a:lvl1pPr>
          </a:lstStyle>
          <a:p>
            <a:pPr lvl="0"/>
            <a:r>
              <a:rPr lang="en-US" dirty="0" smtClean="0"/>
              <a:t>Title Header</a:t>
            </a:r>
            <a:endParaRPr lang="en-US" dirty="0"/>
          </a:p>
        </p:txBody>
      </p:sp>
      <p:sp>
        <p:nvSpPr>
          <p:cNvPr id="126" name="Text Placeholder 11"/>
          <p:cNvSpPr>
            <a:spLocks noGrp="1"/>
          </p:cNvSpPr>
          <p:nvPr>
            <p:ph type="body" sz="quarter" idx="42" hasCustomPrompt="1"/>
          </p:nvPr>
        </p:nvSpPr>
        <p:spPr>
          <a:xfrm>
            <a:off x="9439787" y="4323501"/>
            <a:ext cx="1693228"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smtClean="0"/>
              <a:t>Item 1</a:t>
            </a:r>
            <a:endParaRPr lang="en-US" dirty="0" smtClean="0"/>
          </a:p>
        </p:txBody>
      </p:sp>
      <p:sp>
        <p:nvSpPr>
          <p:cNvPr id="127" name="Text Placeholder 7"/>
          <p:cNvSpPr>
            <a:spLocks noGrp="1"/>
          </p:cNvSpPr>
          <p:nvPr>
            <p:ph type="body" sz="quarter" idx="43" hasCustomPrompt="1"/>
          </p:nvPr>
        </p:nvSpPr>
        <p:spPr>
          <a:xfrm>
            <a:off x="9439340"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900">
                <a:solidFill>
                  <a:schemeClr val="bg1"/>
                </a:solidFill>
              </a:defRPr>
            </a:lvl1pPr>
          </a:lstStyle>
          <a:p>
            <a:pPr lvl="0"/>
            <a:r>
              <a:rPr lang="en-US" dirty="0" smtClean="0"/>
              <a:t>Title Header</a:t>
            </a:r>
            <a:endParaRPr lang="en-US" dirty="0"/>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grpSp>
        <p:nvGrpSpPr>
          <p:cNvPr id="48" name="Group 47"/>
          <p:cNvGrpSpPr/>
          <p:nvPr userDrawn="1"/>
        </p:nvGrpSpPr>
        <p:grpSpPr>
          <a:xfrm>
            <a:off x="2874325" y="4339702"/>
            <a:ext cx="228600" cy="228600"/>
            <a:chOff x="5068956" y="4549940"/>
            <a:chExt cx="529870" cy="529870"/>
          </a:xfrm>
        </p:grpSpPr>
        <p:sp>
          <p:nvSpPr>
            <p:cNvPr id="49" name="Oval 4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grpSp>
          <p:nvGrpSpPr>
            <p:cNvPr id="50" name="Group 49"/>
            <p:cNvGrpSpPr/>
            <p:nvPr/>
          </p:nvGrpSpPr>
          <p:grpSpPr>
            <a:xfrm>
              <a:off x="5333891" y="4671174"/>
              <a:ext cx="0" cy="287402"/>
              <a:chOff x="5181435" y="5692959"/>
              <a:chExt cx="0" cy="326231"/>
            </a:xfrm>
          </p:grpSpPr>
          <p:cxnSp>
            <p:nvCxnSpPr>
              <p:cNvPr id="51" name="Straight Connector 5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userDrawn="1"/>
        </p:nvGrpSpPr>
        <p:grpSpPr>
          <a:xfrm>
            <a:off x="4944284" y="4339702"/>
            <a:ext cx="228600" cy="228600"/>
            <a:chOff x="5068956" y="4549940"/>
            <a:chExt cx="529870" cy="529870"/>
          </a:xfrm>
        </p:grpSpPr>
        <p:sp>
          <p:nvSpPr>
            <p:cNvPr id="54" name="Oval 5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grpSp>
          <p:nvGrpSpPr>
            <p:cNvPr id="55" name="Group 54"/>
            <p:cNvGrpSpPr/>
            <p:nvPr/>
          </p:nvGrpSpPr>
          <p:grpSpPr>
            <a:xfrm>
              <a:off x="5333891" y="4671174"/>
              <a:ext cx="0" cy="287402"/>
              <a:chOff x="5181435" y="5692959"/>
              <a:chExt cx="0" cy="326231"/>
            </a:xfrm>
          </p:grpSpPr>
          <p:cxnSp>
            <p:nvCxnSpPr>
              <p:cNvPr id="56" name="Straight Connector 5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userDrawn="1"/>
        </p:nvGrpSpPr>
        <p:grpSpPr>
          <a:xfrm>
            <a:off x="7028619" y="4339702"/>
            <a:ext cx="228600" cy="228600"/>
            <a:chOff x="5068956" y="4549940"/>
            <a:chExt cx="529870" cy="529870"/>
          </a:xfrm>
        </p:grpSpPr>
        <p:sp>
          <p:nvSpPr>
            <p:cNvPr id="59" name="Oval 5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grpSp>
          <p:nvGrpSpPr>
            <p:cNvPr id="60" name="Group 59"/>
            <p:cNvGrpSpPr/>
            <p:nvPr/>
          </p:nvGrpSpPr>
          <p:grpSpPr>
            <a:xfrm>
              <a:off x="5333891" y="4671174"/>
              <a:ext cx="0" cy="287402"/>
              <a:chOff x="5181435" y="5692959"/>
              <a:chExt cx="0" cy="326231"/>
            </a:xfrm>
          </p:grpSpPr>
          <p:cxnSp>
            <p:nvCxnSpPr>
              <p:cNvPr id="61" name="Straight Connector 6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63" name="Group 62"/>
          <p:cNvGrpSpPr/>
          <p:nvPr userDrawn="1"/>
        </p:nvGrpSpPr>
        <p:grpSpPr>
          <a:xfrm>
            <a:off x="9112591" y="4339702"/>
            <a:ext cx="228600" cy="228600"/>
            <a:chOff x="5068956" y="4549940"/>
            <a:chExt cx="529870" cy="529870"/>
          </a:xfrm>
        </p:grpSpPr>
        <p:sp>
          <p:nvSpPr>
            <p:cNvPr id="64" name="Oval 6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grpSp>
          <p:nvGrpSpPr>
            <p:cNvPr id="65" name="Group 64"/>
            <p:cNvGrpSpPr/>
            <p:nvPr/>
          </p:nvGrpSpPr>
          <p:grpSpPr>
            <a:xfrm>
              <a:off x="5333891" y="4671174"/>
              <a:ext cx="0" cy="287402"/>
              <a:chOff x="5181435" y="5692959"/>
              <a:chExt cx="0" cy="326231"/>
            </a:xfrm>
          </p:grpSpPr>
          <p:cxnSp>
            <p:nvCxnSpPr>
              <p:cNvPr id="66" name="Straight Connector 6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06537165"/>
      </p:ext>
    </p:extLst>
  </p:cSld>
  <p:clrMapOvr>
    <a:masterClrMapping/>
  </p:clrMapOvr>
  <p:transition>
    <p:wip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B Compare">
    <p:spTree>
      <p:nvGrpSpPr>
        <p:cNvPr id="1" name=""/>
        <p:cNvGrpSpPr/>
        <p:nvPr/>
      </p:nvGrpSpPr>
      <p:grpSpPr>
        <a:xfrm>
          <a:off x="0" y="0"/>
          <a:ext cx="0" cy="0"/>
          <a:chOff x="0" y="0"/>
          <a:chExt cx="0" cy="0"/>
        </a:xfrm>
      </p:grpSpPr>
      <p:sp>
        <p:nvSpPr>
          <p:cNvPr id="3" name="Text Placeholder 11"/>
          <p:cNvSpPr>
            <a:spLocks noGrp="1"/>
          </p:cNvSpPr>
          <p:nvPr>
            <p:ph type="body" sz="quarter" idx="11" hasCustomPrompt="1"/>
          </p:nvPr>
        </p:nvSpPr>
        <p:spPr>
          <a:xfrm>
            <a:off x="609600" y="2224127"/>
            <a:ext cx="5340096" cy="246221"/>
          </a:xfrm>
          <a:prstGeom prst="rect">
            <a:avLst/>
          </a:prstGeom>
        </p:spPr>
        <p:txBody>
          <a:bodyPr lIns="91440" tIns="45720" rIns="91440" bIns="45720" anchor="t" anchorCtr="0">
            <a:no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5" name="Content Placeholder 2"/>
          <p:cNvSpPr>
            <a:spLocks noGrp="1"/>
          </p:cNvSpPr>
          <p:nvPr>
            <p:ph sz="quarter" idx="17"/>
          </p:nvPr>
        </p:nvSpPr>
        <p:spPr>
          <a:xfrm>
            <a:off x="609600" y="2794574"/>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11"/>
          <p:cNvSpPr>
            <a:spLocks noGrp="1"/>
          </p:cNvSpPr>
          <p:nvPr>
            <p:ph type="body" sz="quarter" idx="18" hasCustomPrompt="1"/>
          </p:nvPr>
        </p:nvSpPr>
        <p:spPr>
          <a:xfrm>
            <a:off x="609600" y="2483702"/>
            <a:ext cx="5340096" cy="215444"/>
          </a:xfrm>
          <a:prstGeom prst="rect">
            <a:avLst/>
          </a:prstGeom>
        </p:spPr>
        <p:txBody>
          <a:bodyPr lIns="91440" tIns="45720" rIns="91440" bIns="45720" anchor="t" anchorCtr="0">
            <a:no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a:t>
            </a:r>
          </a:p>
        </p:txBody>
      </p:sp>
      <p:sp>
        <p:nvSpPr>
          <p:cNvPr id="7" name="Text Placeholder 11"/>
          <p:cNvSpPr>
            <a:spLocks noGrp="1"/>
          </p:cNvSpPr>
          <p:nvPr>
            <p:ph type="body" sz="quarter" idx="19" hasCustomPrompt="1"/>
          </p:nvPr>
        </p:nvSpPr>
        <p:spPr>
          <a:xfrm>
            <a:off x="6242304" y="2224127"/>
            <a:ext cx="5340096" cy="246221"/>
          </a:xfrm>
          <a:prstGeom prst="rect">
            <a:avLst/>
          </a:prstGeom>
        </p:spPr>
        <p:txBody>
          <a:bodyPr lIns="91440" tIns="45720" rIns="91440" bIns="45720" anchor="t" anchorCtr="0">
            <a:no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8" name="Text Placeholder 11"/>
          <p:cNvSpPr>
            <a:spLocks noGrp="1"/>
          </p:cNvSpPr>
          <p:nvPr>
            <p:ph type="body" sz="quarter" idx="21" hasCustomPrompt="1"/>
          </p:nvPr>
        </p:nvSpPr>
        <p:spPr>
          <a:xfrm>
            <a:off x="6242304" y="2483702"/>
            <a:ext cx="5340096" cy="215444"/>
          </a:xfrm>
          <a:prstGeom prst="rect">
            <a:avLst/>
          </a:prstGeom>
        </p:spPr>
        <p:txBody>
          <a:bodyPr lIns="91440" tIns="45720" rIns="91440" bIns="45720" anchor="t" anchorCtr="0">
            <a:no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a:t>
            </a:r>
          </a:p>
        </p:txBody>
      </p:sp>
      <p:sp>
        <p:nvSpPr>
          <p:cNvPr id="9" name="Content Placeholder 2"/>
          <p:cNvSpPr>
            <a:spLocks noGrp="1"/>
          </p:cNvSpPr>
          <p:nvPr>
            <p:ph sz="quarter" idx="22"/>
          </p:nvPr>
        </p:nvSpPr>
        <p:spPr>
          <a:xfrm>
            <a:off x="6242304" y="2794574"/>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1833" y="1200090"/>
            <a:ext cx="11280569"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3083067788"/>
      </p:ext>
    </p:extLst>
  </p:cSld>
  <p:clrMapOvr>
    <a:masterClrMapping/>
  </p:clrMapOvr>
  <p:transition>
    <p:wip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AB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vert="horz" lIns="91440" tIns="45720" rIns="91440" bIns="45720" rtlCol="0" anchor="t">
            <a:noAutofit/>
          </a:bodyPr>
          <a:lstStyle>
            <a:lvl1pPr marL="0" indent="0">
              <a:buNone/>
              <a:defRPr lang="en-US" sz="1500" b="0" baseline="0" dirty="0" smtClean="0">
                <a:solidFill>
                  <a:schemeClr val="accent1"/>
                </a:solidFill>
              </a:defRPr>
            </a:lvl1pPr>
          </a:lstStyle>
          <a:p>
            <a:pPr lvl="0"/>
            <a:r>
              <a:rPr lang="en-US" dirty="0" smtClean="0"/>
              <a:t>Comparison Box Subtitle – Use Title Case Arial 20pt</a:t>
            </a:r>
          </a:p>
        </p:txBody>
      </p:sp>
      <p:sp>
        <p:nvSpPr>
          <p:cNvPr id="12" name="Text Placeholder 11"/>
          <p:cNvSpPr>
            <a:spLocks noGrp="1"/>
          </p:cNvSpPr>
          <p:nvPr>
            <p:ph type="body" sz="quarter" idx="24" hasCustomPrompt="1"/>
          </p:nvPr>
        </p:nvSpPr>
        <p:spPr>
          <a:xfrm>
            <a:off x="609600" y="3357781"/>
            <a:ext cx="5372944" cy="27699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3" name="Content Placeholder 2"/>
          <p:cNvSpPr>
            <a:spLocks noGrp="1"/>
          </p:cNvSpPr>
          <p:nvPr>
            <p:ph sz="quarter" idx="25"/>
          </p:nvPr>
        </p:nvSpPr>
        <p:spPr>
          <a:xfrm>
            <a:off x="609600" y="3696337"/>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2"/>
          <p:cNvSpPr>
            <a:spLocks noGrp="1"/>
          </p:cNvSpPr>
          <p:nvPr>
            <p:ph type="pic" sz="quarter" idx="26" hasCustomPrompt="1"/>
          </p:nvPr>
        </p:nvSpPr>
        <p:spPr>
          <a:xfrm>
            <a:off x="609600"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0" name="Text Placeholder 11"/>
          <p:cNvSpPr>
            <a:spLocks noGrp="1"/>
          </p:cNvSpPr>
          <p:nvPr>
            <p:ph type="body" sz="quarter" idx="27" hasCustomPrompt="1"/>
          </p:nvPr>
        </p:nvSpPr>
        <p:spPr>
          <a:xfrm>
            <a:off x="6209456" y="3357781"/>
            <a:ext cx="5372944" cy="27699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1" name="Content Placeholder 2"/>
          <p:cNvSpPr>
            <a:spLocks noGrp="1"/>
          </p:cNvSpPr>
          <p:nvPr>
            <p:ph sz="quarter" idx="28"/>
          </p:nvPr>
        </p:nvSpPr>
        <p:spPr>
          <a:xfrm>
            <a:off x="6209456" y="3696337"/>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Picture Placeholder 2"/>
          <p:cNvSpPr>
            <a:spLocks noGrp="1"/>
          </p:cNvSpPr>
          <p:nvPr>
            <p:ph type="pic" sz="quarter" idx="29" hasCustomPrompt="1"/>
          </p:nvPr>
        </p:nvSpPr>
        <p:spPr>
          <a:xfrm>
            <a:off x="6209456"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633558569"/>
      </p:ext>
    </p:extLst>
  </p:cSld>
  <p:clrMapOvr>
    <a:masterClrMapping/>
  </p:clrMapOvr>
  <p:transition>
    <p:wip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BC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3" y="1200090"/>
            <a:ext cx="11585369"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4050387"/>
            <a:ext cx="3511296" cy="415498"/>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7" name="Content Placeholder 2"/>
          <p:cNvSpPr>
            <a:spLocks noGrp="1"/>
          </p:cNvSpPr>
          <p:nvPr>
            <p:ph sz="quarter" idx="17"/>
          </p:nvPr>
        </p:nvSpPr>
        <p:spPr>
          <a:xfrm>
            <a:off x="609600" y="4496666"/>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609601"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2" name="Text Placeholder 11"/>
          <p:cNvSpPr>
            <a:spLocks noGrp="1"/>
          </p:cNvSpPr>
          <p:nvPr>
            <p:ph type="body" sz="quarter" idx="27" hasCustomPrompt="1"/>
          </p:nvPr>
        </p:nvSpPr>
        <p:spPr>
          <a:xfrm>
            <a:off x="8121904" y="4050387"/>
            <a:ext cx="3511296" cy="415498"/>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3" name="Content Placeholder 2"/>
          <p:cNvSpPr>
            <a:spLocks noGrp="1"/>
          </p:cNvSpPr>
          <p:nvPr>
            <p:ph sz="quarter" idx="28"/>
          </p:nvPr>
        </p:nvSpPr>
        <p:spPr>
          <a:xfrm>
            <a:off x="8121904" y="4496666"/>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Picture Placeholder 2"/>
          <p:cNvSpPr>
            <a:spLocks noGrp="1"/>
          </p:cNvSpPr>
          <p:nvPr>
            <p:ph type="pic" sz="quarter" idx="29" hasCustomPrompt="1"/>
          </p:nvPr>
        </p:nvSpPr>
        <p:spPr>
          <a:xfrm>
            <a:off x="8121905"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5" name="Text Placeholder 11"/>
          <p:cNvSpPr>
            <a:spLocks noGrp="1"/>
          </p:cNvSpPr>
          <p:nvPr>
            <p:ph type="body" sz="quarter" idx="30" hasCustomPrompt="1"/>
          </p:nvPr>
        </p:nvSpPr>
        <p:spPr>
          <a:xfrm>
            <a:off x="4335695" y="4050387"/>
            <a:ext cx="3511296" cy="415498"/>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8" name="Content Placeholder 2"/>
          <p:cNvSpPr>
            <a:spLocks noGrp="1"/>
          </p:cNvSpPr>
          <p:nvPr>
            <p:ph sz="quarter" idx="31"/>
          </p:nvPr>
        </p:nvSpPr>
        <p:spPr>
          <a:xfrm>
            <a:off x="4335695" y="4496666"/>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Picture Placeholder 2"/>
          <p:cNvSpPr>
            <a:spLocks noGrp="1"/>
          </p:cNvSpPr>
          <p:nvPr>
            <p:ph type="pic" sz="quarter" idx="32" hasCustomPrompt="1"/>
          </p:nvPr>
        </p:nvSpPr>
        <p:spPr>
          <a:xfrm>
            <a:off x="4335696"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5" name="Text Placeholder 12"/>
          <p:cNvSpPr>
            <a:spLocks noGrp="1"/>
          </p:cNvSpPr>
          <p:nvPr>
            <p:ph type="body" sz="quarter" idx="16" hasCustomPrompt="1"/>
          </p:nvPr>
        </p:nvSpPr>
        <p:spPr bwMode="auto">
          <a:xfrm>
            <a:off x="297779" y="6194512"/>
            <a:ext cx="11589423" cy="282488"/>
          </a:xfrm>
          <a:prstGeom prst="rect">
            <a:avLst/>
          </a:prstGeom>
        </p:spPr>
        <p:txBody>
          <a:bodyPr vert="horz" wrap="square" lIns="91440" tIns="45720" rIns="91440" bIns="45720" rtlCol="0" anchor="b" anchorCtr="0">
            <a:noAutofit/>
          </a:bodyPr>
          <a:lstStyle>
            <a:lvl1pPr>
              <a:defRPr lang="en-US" sz="6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extLst>
      <p:ext uri="{BB962C8B-B14F-4D97-AF65-F5344CB8AC3E}">
        <p14:creationId xmlns:p14="http://schemas.microsoft.com/office/powerpoint/2010/main" val="515981450"/>
      </p:ext>
    </p:extLst>
  </p:cSld>
  <p:clrMapOvr>
    <a:masterClrMapping/>
  </p:clrMapOvr>
  <p:transition>
    <p:wip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3" name="Picture Placeholder 2"/>
          <p:cNvSpPr>
            <a:spLocks noGrp="1"/>
          </p:cNvSpPr>
          <p:nvPr>
            <p:ph type="pic" sz="quarter" idx="26" hasCustomPrompt="1"/>
          </p:nvPr>
        </p:nvSpPr>
        <p:spPr>
          <a:xfrm>
            <a:off x="1906991" y="2090496"/>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0" name="Picture Placeholder 2"/>
          <p:cNvSpPr>
            <a:spLocks noGrp="1"/>
          </p:cNvSpPr>
          <p:nvPr>
            <p:ph type="pic" sz="quarter" idx="29" hasCustomPrompt="1"/>
          </p:nvPr>
        </p:nvSpPr>
        <p:spPr>
          <a:xfrm>
            <a:off x="9368495" y="2090496"/>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3" name="Picture Placeholder 2"/>
          <p:cNvSpPr>
            <a:spLocks noGrp="1"/>
          </p:cNvSpPr>
          <p:nvPr>
            <p:ph type="pic" sz="quarter" idx="33" hasCustomPrompt="1"/>
          </p:nvPr>
        </p:nvSpPr>
        <p:spPr>
          <a:xfrm>
            <a:off x="5642400" y="2090496"/>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4" name="Content Placeholder 2"/>
          <p:cNvSpPr>
            <a:spLocks noGrp="1"/>
          </p:cNvSpPr>
          <p:nvPr>
            <p:ph sz="quarter" idx="28"/>
          </p:nvPr>
        </p:nvSpPr>
        <p:spPr>
          <a:xfrm>
            <a:off x="8071104" y="3763138"/>
            <a:ext cx="3511296" cy="1990390"/>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1"/>
          <p:cNvSpPr>
            <a:spLocks noGrp="1"/>
          </p:cNvSpPr>
          <p:nvPr>
            <p:ph type="body" sz="quarter" idx="11" hasCustomPrompt="1"/>
          </p:nvPr>
        </p:nvSpPr>
        <p:spPr>
          <a:xfrm>
            <a:off x="609600" y="2897762"/>
            <a:ext cx="3511296" cy="276999"/>
          </a:xfrm>
          <a:prstGeom prst="rect">
            <a:avLst/>
          </a:prstGeom>
          <a:noFill/>
        </p:spPr>
        <p:txBody>
          <a:bodyPr lIns="91440" tIns="45720" rIns="91440" bIns="45720" anchor="t" anchorCtr="0">
            <a:sp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6" name="Text Placeholder 11"/>
          <p:cNvSpPr>
            <a:spLocks noGrp="1"/>
          </p:cNvSpPr>
          <p:nvPr>
            <p:ph type="body" sz="quarter" idx="35" hasCustomPrompt="1"/>
          </p:nvPr>
        </p:nvSpPr>
        <p:spPr>
          <a:xfrm>
            <a:off x="8071104" y="2897762"/>
            <a:ext cx="3511296" cy="276999"/>
          </a:xfrm>
          <a:prstGeom prst="rect">
            <a:avLst/>
          </a:prstGeom>
          <a:noFill/>
        </p:spPr>
        <p:txBody>
          <a:bodyPr lIns="91440" tIns="45720" rIns="91440" bIns="45720" anchor="t" anchorCtr="0">
            <a:sp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8" name="Text Placeholder 11"/>
          <p:cNvSpPr>
            <a:spLocks noGrp="1"/>
          </p:cNvSpPr>
          <p:nvPr>
            <p:ph type="body" sz="quarter" idx="36" hasCustomPrompt="1"/>
          </p:nvPr>
        </p:nvSpPr>
        <p:spPr>
          <a:xfrm>
            <a:off x="8071104" y="3244289"/>
            <a:ext cx="3511296" cy="253916"/>
          </a:xfrm>
          <a:prstGeom prst="rect">
            <a:avLst/>
          </a:prstGeom>
          <a:noFill/>
        </p:spPr>
        <p:txBody>
          <a:bodyPr lIns="91440" tIns="45720" rIns="91440" bIns="45720" anchor="t" anchorCtr="0">
            <a:sp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Subtext</a:t>
            </a:r>
          </a:p>
        </p:txBody>
      </p:sp>
      <p:cxnSp>
        <p:nvCxnSpPr>
          <p:cNvPr id="21" name="Straight Connector 20"/>
          <p:cNvCxnSpPr/>
          <p:nvPr userDrawn="1"/>
        </p:nvCxnSpPr>
        <p:spPr>
          <a:xfrm>
            <a:off x="8071104"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sz="quarter" idx="37"/>
          </p:nvPr>
        </p:nvSpPr>
        <p:spPr>
          <a:xfrm>
            <a:off x="4340352" y="3763138"/>
            <a:ext cx="3511296" cy="1990390"/>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11"/>
          <p:cNvSpPr>
            <a:spLocks noGrp="1"/>
          </p:cNvSpPr>
          <p:nvPr>
            <p:ph type="body" sz="quarter" idx="39" hasCustomPrompt="1"/>
          </p:nvPr>
        </p:nvSpPr>
        <p:spPr>
          <a:xfrm>
            <a:off x="4340352" y="2897762"/>
            <a:ext cx="3511296" cy="276999"/>
          </a:xfrm>
          <a:prstGeom prst="rect">
            <a:avLst/>
          </a:prstGeom>
          <a:noFill/>
        </p:spPr>
        <p:txBody>
          <a:bodyPr lIns="91440" tIns="45720" rIns="91440" bIns="45720" anchor="t" anchorCtr="0">
            <a:sp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4" name="Text Placeholder 11"/>
          <p:cNvSpPr>
            <a:spLocks noGrp="1"/>
          </p:cNvSpPr>
          <p:nvPr>
            <p:ph type="body" sz="quarter" idx="40" hasCustomPrompt="1"/>
          </p:nvPr>
        </p:nvSpPr>
        <p:spPr>
          <a:xfrm>
            <a:off x="4340352" y="3244289"/>
            <a:ext cx="3511296" cy="253916"/>
          </a:xfrm>
          <a:prstGeom prst="rect">
            <a:avLst/>
          </a:prstGeom>
          <a:noFill/>
        </p:spPr>
        <p:txBody>
          <a:bodyPr lIns="91440" tIns="45720" rIns="91440" bIns="45720" anchor="t" anchorCtr="0">
            <a:sp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Subtext</a:t>
            </a:r>
          </a:p>
        </p:txBody>
      </p:sp>
      <p:cxnSp>
        <p:nvCxnSpPr>
          <p:cNvPr id="25" name="Straight Connector 24"/>
          <p:cNvCxnSpPr/>
          <p:nvPr userDrawn="1"/>
        </p:nvCxnSpPr>
        <p:spPr>
          <a:xfrm>
            <a:off x="4340352"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quarter" idx="41"/>
          </p:nvPr>
        </p:nvSpPr>
        <p:spPr>
          <a:xfrm>
            <a:off x="609600" y="3763138"/>
            <a:ext cx="3511296" cy="1990390"/>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11"/>
          <p:cNvSpPr>
            <a:spLocks noGrp="1"/>
          </p:cNvSpPr>
          <p:nvPr>
            <p:ph type="body" sz="quarter" idx="44" hasCustomPrompt="1"/>
          </p:nvPr>
        </p:nvSpPr>
        <p:spPr>
          <a:xfrm>
            <a:off x="609600" y="3244289"/>
            <a:ext cx="3511296" cy="253916"/>
          </a:xfrm>
          <a:prstGeom prst="rect">
            <a:avLst/>
          </a:prstGeom>
          <a:noFill/>
        </p:spPr>
        <p:txBody>
          <a:bodyPr lIns="91440" tIns="45720" rIns="91440" bIns="45720" anchor="t" anchorCtr="0">
            <a:sp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Subtext</a:t>
            </a:r>
          </a:p>
        </p:txBody>
      </p:sp>
      <p:cxnSp>
        <p:nvCxnSpPr>
          <p:cNvPr id="28" name="Straight Connector 27"/>
          <p:cNvCxnSpPr/>
          <p:nvPr userDrawn="1"/>
        </p:nvCxnSpPr>
        <p:spPr>
          <a:xfrm>
            <a:off x="609600"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227190"/>
      </p:ext>
    </p:extLst>
  </p:cSld>
  <p:clrMapOvr>
    <a:masterClrMapping/>
  </p:clrMapOvr>
  <p:transition>
    <p:wip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609600" y="3236318"/>
            <a:ext cx="3511296" cy="2547991"/>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906991" y="2090496"/>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19" name="Content Placeholder 2"/>
          <p:cNvSpPr>
            <a:spLocks noGrp="1"/>
          </p:cNvSpPr>
          <p:nvPr>
            <p:ph sz="quarter" idx="28"/>
          </p:nvPr>
        </p:nvSpPr>
        <p:spPr>
          <a:xfrm>
            <a:off x="8071104"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
          <p:cNvSpPr>
            <a:spLocks noGrp="1"/>
          </p:cNvSpPr>
          <p:nvPr>
            <p:ph type="pic" sz="quarter" idx="29" hasCustomPrompt="1"/>
          </p:nvPr>
        </p:nvSpPr>
        <p:spPr>
          <a:xfrm>
            <a:off x="9368495" y="2090496"/>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2" name="Content Placeholder 2"/>
          <p:cNvSpPr>
            <a:spLocks noGrp="1"/>
          </p:cNvSpPr>
          <p:nvPr>
            <p:ph sz="quarter" idx="32"/>
          </p:nvPr>
        </p:nvSpPr>
        <p:spPr>
          <a:xfrm>
            <a:off x="4345009"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Picture Placeholder 2"/>
          <p:cNvSpPr>
            <a:spLocks noGrp="1"/>
          </p:cNvSpPr>
          <p:nvPr>
            <p:ph type="pic" sz="quarter" idx="33" hasCustomPrompt="1"/>
          </p:nvPr>
        </p:nvSpPr>
        <p:spPr>
          <a:xfrm>
            <a:off x="5642400" y="2090496"/>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0" y="2897762"/>
            <a:ext cx="35112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36" name="Text Placeholder 11"/>
          <p:cNvSpPr>
            <a:spLocks noGrp="1"/>
          </p:cNvSpPr>
          <p:nvPr>
            <p:ph type="body" sz="quarter" idx="34" hasCustomPrompt="1"/>
          </p:nvPr>
        </p:nvSpPr>
        <p:spPr>
          <a:xfrm>
            <a:off x="4345009" y="2897762"/>
            <a:ext cx="35112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37" name="Text Placeholder 11"/>
          <p:cNvSpPr>
            <a:spLocks noGrp="1"/>
          </p:cNvSpPr>
          <p:nvPr>
            <p:ph type="body" sz="quarter" idx="35" hasCustomPrompt="1"/>
          </p:nvPr>
        </p:nvSpPr>
        <p:spPr>
          <a:xfrm>
            <a:off x="8071104" y="2897762"/>
            <a:ext cx="35112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4275174922"/>
      </p:ext>
    </p:extLst>
  </p:cSld>
  <p:clrMapOvr>
    <a:masterClrMapping/>
  </p:clrMapOvr>
  <p:transition>
    <p:wip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ABC Icon Compare">
    <p:spTree>
      <p:nvGrpSpPr>
        <p:cNvPr id="1" name=""/>
        <p:cNvGrpSpPr/>
        <p:nvPr/>
      </p:nvGrpSpPr>
      <p:grpSpPr>
        <a:xfrm>
          <a:off x="0" y="0"/>
          <a:ext cx="0" cy="0"/>
          <a:chOff x="0" y="0"/>
          <a:chExt cx="0" cy="0"/>
        </a:xfrm>
      </p:grpSpPr>
      <p:sp>
        <p:nvSpPr>
          <p:cNvPr id="17" name="Content Placeholder 2"/>
          <p:cNvSpPr>
            <a:spLocks noGrp="1"/>
          </p:cNvSpPr>
          <p:nvPr>
            <p:ph sz="quarter" idx="17"/>
          </p:nvPr>
        </p:nvSpPr>
        <p:spPr>
          <a:xfrm>
            <a:off x="609602"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783624" y="1363142"/>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2" y="2550758"/>
            <a:ext cx="3288895" cy="276999"/>
          </a:xfrm>
          <a:prstGeom prst="rect">
            <a:avLst/>
          </a:prstGeom>
          <a:solidFill>
            <a:schemeClr val="accent1"/>
          </a:solidFill>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63" name="Rectangle 62"/>
          <p:cNvSpPr/>
          <p:nvPr/>
        </p:nvSpPr>
        <p:spPr>
          <a:xfrm>
            <a:off x="2823383" y="2239897"/>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solidFill>
                <a:srgbClr val="FFFFFF"/>
              </a:solidFill>
            </a:endParaRPr>
          </a:p>
        </p:txBody>
      </p:sp>
      <p:sp>
        <p:nvSpPr>
          <p:cNvPr id="64" name="Rectangle 63"/>
          <p:cNvSpPr/>
          <p:nvPr/>
        </p:nvSpPr>
        <p:spPr>
          <a:xfrm>
            <a:off x="618847" y="2239897"/>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solidFill>
                <a:srgbClr val="FFFFFF"/>
              </a:solidFill>
            </a:endParaRPr>
          </a:p>
        </p:txBody>
      </p:sp>
      <p:sp>
        <p:nvSpPr>
          <p:cNvPr id="65" name="Down Arrow Callout 64"/>
          <p:cNvSpPr/>
          <p:nvPr/>
        </p:nvSpPr>
        <p:spPr>
          <a:xfrm>
            <a:off x="1716353" y="2239187"/>
            <a:ext cx="1075112" cy="129655"/>
          </a:xfrm>
          <a:prstGeom prst="downArrowCallout">
            <a:avLst>
              <a:gd name="adj1" fmla="val 64694"/>
              <a:gd name="adj2" fmla="val 48160"/>
              <a:gd name="adj3" fmla="val 42142"/>
              <a:gd name="adj4" fmla="val 747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60" name="Rectangle 59"/>
          <p:cNvSpPr/>
          <p:nvPr/>
        </p:nvSpPr>
        <p:spPr>
          <a:xfrm>
            <a:off x="6667497" y="2239897"/>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solidFill>
                <a:srgbClr val="FFFFFF"/>
              </a:solidFill>
            </a:endParaRPr>
          </a:p>
        </p:txBody>
      </p:sp>
      <p:sp>
        <p:nvSpPr>
          <p:cNvPr id="61" name="Rectangle 60"/>
          <p:cNvSpPr/>
          <p:nvPr/>
        </p:nvSpPr>
        <p:spPr>
          <a:xfrm>
            <a:off x="4462961" y="2239897"/>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solidFill>
                <a:srgbClr val="FFFFFF"/>
              </a:solidFill>
            </a:endParaRPr>
          </a:p>
        </p:txBody>
      </p:sp>
      <p:sp>
        <p:nvSpPr>
          <p:cNvPr id="62" name="Down Arrow Callout 61"/>
          <p:cNvSpPr/>
          <p:nvPr/>
        </p:nvSpPr>
        <p:spPr>
          <a:xfrm>
            <a:off x="5560468" y="2239187"/>
            <a:ext cx="1075112" cy="129655"/>
          </a:xfrm>
          <a:prstGeom prst="downArrowCallout">
            <a:avLst>
              <a:gd name="adj1" fmla="val 64694"/>
              <a:gd name="adj2" fmla="val 48160"/>
              <a:gd name="adj3" fmla="val 42142"/>
              <a:gd name="adj4" fmla="val 7477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57" name="Rectangle 56"/>
          <p:cNvSpPr/>
          <p:nvPr/>
        </p:nvSpPr>
        <p:spPr>
          <a:xfrm>
            <a:off x="10494375" y="2239897"/>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solidFill>
                <a:srgbClr val="FFFFFF"/>
              </a:solidFill>
            </a:endParaRPr>
          </a:p>
        </p:txBody>
      </p:sp>
      <p:sp>
        <p:nvSpPr>
          <p:cNvPr id="58" name="Rectangle 57"/>
          <p:cNvSpPr/>
          <p:nvPr/>
        </p:nvSpPr>
        <p:spPr>
          <a:xfrm>
            <a:off x="8289839" y="2239897"/>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solidFill>
                <a:srgbClr val="FFFFFF"/>
              </a:solidFill>
            </a:endParaRPr>
          </a:p>
        </p:txBody>
      </p:sp>
      <p:sp>
        <p:nvSpPr>
          <p:cNvPr id="59" name="Down Arrow Callout 58"/>
          <p:cNvSpPr/>
          <p:nvPr/>
        </p:nvSpPr>
        <p:spPr>
          <a:xfrm>
            <a:off x="9387345" y="2239187"/>
            <a:ext cx="1075112" cy="129655"/>
          </a:xfrm>
          <a:prstGeom prst="downArrowCallout">
            <a:avLst>
              <a:gd name="adj1" fmla="val 64694"/>
              <a:gd name="adj2" fmla="val 48160"/>
              <a:gd name="adj3" fmla="val 42142"/>
              <a:gd name="adj4" fmla="val 747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66" name="Picture Placeholder 2"/>
          <p:cNvSpPr>
            <a:spLocks noGrp="1"/>
          </p:cNvSpPr>
          <p:nvPr>
            <p:ph type="pic" sz="quarter" idx="27" hasCustomPrompt="1"/>
          </p:nvPr>
        </p:nvSpPr>
        <p:spPr>
          <a:xfrm>
            <a:off x="5626096" y="1363142"/>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7" name="Picture Placeholder 2"/>
          <p:cNvSpPr>
            <a:spLocks noGrp="1"/>
          </p:cNvSpPr>
          <p:nvPr>
            <p:ph type="pic" sz="quarter" idx="28" hasCustomPrompt="1"/>
          </p:nvPr>
        </p:nvSpPr>
        <p:spPr>
          <a:xfrm>
            <a:off x="9387347" y="1363142"/>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8" name="Text Placeholder 11"/>
          <p:cNvSpPr>
            <a:spLocks noGrp="1"/>
          </p:cNvSpPr>
          <p:nvPr>
            <p:ph type="body" sz="quarter" idx="29" hasCustomPrompt="1"/>
          </p:nvPr>
        </p:nvSpPr>
        <p:spPr>
          <a:xfrm>
            <a:off x="4472689" y="2550758"/>
            <a:ext cx="3288895" cy="27699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69" name="Text Placeholder 11"/>
          <p:cNvSpPr>
            <a:spLocks noGrp="1"/>
          </p:cNvSpPr>
          <p:nvPr>
            <p:ph type="body" sz="quarter" idx="30" hasCustomPrompt="1"/>
          </p:nvPr>
        </p:nvSpPr>
        <p:spPr>
          <a:xfrm>
            <a:off x="8280455" y="2550758"/>
            <a:ext cx="3288895" cy="276999"/>
          </a:xfrm>
          <a:prstGeom prst="rect">
            <a:avLst/>
          </a:prstGeom>
          <a:solidFill>
            <a:schemeClr val="accent2"/>
          </a:solidFill>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70" name="Content Placeholder 2"/>
          <p:cNvSpPr>
            <a:spLocks noGrp="1"/>
          </p:cNvSpPr>
          <p:nvPr>
            <p:ph sz="quarter" idx="31"/>
          </p:nvPr>
        </p:nvSpPr>
        <p:spPr>
          <a:xfrm>
            <a:off x="4472689"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1" name="Content Placeholder 2"/>
          <p:cNvSpPr>
            <a:spLocks noGrp="1"/>
          </p:cNvSpPr>
          <p:nvPr>
            <p:ph sz="quarter" idx="32"/>
          </p:nvPr>
        </p:nvSpPr>
        <p:spPr>
          <a:xfrm>
            <a:off x="8293507"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13646202"/>
      </p:ext>
    </p:extLst>
  </p:cSld>
  <p:clrMapOvr>
    <a:masterClrMapping/>
  </p:clrMapOvr>
  <p:transition>
    <p:wip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7" name="Content Placeholder 2"/>
          <p:cNvSpPr>
            <a:spLocks noGrp="1"/>
          </p:cNvSpPr>
          <p:nvPr>
            <p:ph sz="quarter" idx="27"/>
          </p:nvPr>
        </p:nvSpPr>
        <p:spPr>
          <a:xfrm>
            <a:off x="829058" y="2589017"/>
            <a:ext cx="4931223" cy="1161351"/>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0" name="Rectangle 19"/>
          <p:cNvSpPr/>
          <p:nvPr userDrawn="1"/>
        </p:nvSpPr>
        <p:spPr>
          <a:xfrm>
            <a:off x="609602"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21" name="Text Placeholder 11"/>
          <p:cNvSpPr>
            <a:spLocks noGrp="1"/>
          </p:cNvSpPr>
          <p:nvPr>
            <p:ph type="body" sz="quarter" idx="11" hasCustomPrompt="1"/>
          </p:nvPr>
        </p:nvSpPr>
        <p:spPr>
          <a:xfrm>
            <a:off x="829057" y="2250461"/>
            <a:ext cx="4931223" cy="276999"/>
          </a:xfrm>
          <a:prstGeom prst="rect">
            <a:avLst/>
          </a:prstGeom>
          <a:noFill/>
          <a:ln>
            <a:noFill/>
          </a:ln>
        </p:spPr>
        <p:txBody>
          <a:bodyPr wrap="square" lIns="91440" tIns="45720" rIns="91440" bIns="45720" anchor="t"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2" name="Content Placeholder 2"/>
          <p:cNvSpPr>
            <a:spLocks noGrp="1"/>
          </p:cNvSpPr>
          <p:nvPr>
            <p:ph sz="quarter" idx="28"/>
          </p:nvPr>
        </p:nvSpPr>
        <p:spPr>
          <a:xfrm>
            <a:off x="6386137" y="2589017"/>
            <a:ext cx="4931223" cy="1161351"/>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Rectangle 22"/>
          <p:cNvSpPr/>
          <p:nvPr userDrawn="1"/>
        </p:nvSpPr>
        <p:spPr>
          <a:xfrm>
            <a:off x="6166681"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24" name="Text Placeholder 11"/>
          <p:cNvSpPr>
            <a:spLocks noGrp="1"/>
          </p:cNvSpPr>
          <p:nvPr>
            <p:ph type="body" sz="quarter" idx="29" hasCustomPrompt="1"/>
          </p:nvPr>
        </p:nvSpPr>
        <p:spPr>
          <a:xfrm>
            <a:off x="6386135" y="2250461"/>
            <a:ext cx="4931223" cy="276999"/>
          </a:xfrm>
          <a:prstGeom prst="rect">
            <a:avLst/>
          </a:prstGeom>
          <a:noFill/>
          <a:ln>
            <a:noFill/>
          </a:ln>
        </p:spPr>
        <p:txBody>
          <a:bodyPr wrap="square" lIns="91440" tIns="45720" rIns="91440" bIns="45720" anchor="t"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5" name="Content Placeholder 2"/>
          <p:cNvSpPr>
            <a:spLocks noGrp="1"/>
          </p:cNvSpPr>
          <p:nvPr>
            <p:ph sz="quarter" idx="30"/>
          </p:nvPr>
        </p:nvSpPr>
        <p:spPr>
          <a:xfrm>
            <a:off x="829058" y="4500290"/>
            <a:ext cx="4931223" cy="1161351"/>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6" name="Rectangle 25"/>
          <p:cNvSpPr/>
          <p:nvPr userDrawn="1"/>
        </p:nvSpPr>
        <p:spPr>
          <a:xfrm>
            <a:off x="609602"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27" name="Text Placeholder 11"/>
          <p:cNvSpPr>
            <a:spLocks noGrp="1"/>
          </p:cNvSpPr>
          <p:nvPr>
            <p:ph type="body" sz="quarter" idx="31" hasCustomPrompt="1"/>
          </p:nvPr>
        </p:nvSpPr>
        <p:spPr>
          <a:xfrm>
            <a:off x="829057" y="4161734"/>
            <a:ext cx="4931223" cy="276999"/>
          </a:xfrm>
          <a:prstGeom prst="rect">
            <a:avLst/>
          </a:prstGeom>
          <a:noFill/>
          <a:ln>
            <a:noFill/>
          </a:ln>
        </p:spPr>
        <p:txBody>
          <a:bodyPr wrap="square" lIns="91440" tIns="45720" rIns="91440" bIns="45720" anchor="t"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8" name="Content Placeholder 2"/>
          <p:cNvSpPr>
            <a:spLocks noGrp="1"/>
          </p:cNvSpPr>
          <p:nvPr>
            <p:ph sz="quarter" idx="32"/>
          </p:nvPr>
        </p:nvSpPr>
        <p:spPr>
          <a:xfrm>
            <a:off x="6386137" y="4500290"/>
            <a:ext cx="4931223" cy="1161351"/>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9" name="Rectangle 28"/>
          <p:cNvSpPr/>
          <p:nvPr userDrawn="1"/>
        </p:nvSpPr>
        <p:spPr>
          <a:xfrm>
            <a:off x="6166681"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30" name="Text Placeholder 11"/>
          <p:cNvSpPr>
            <a:spLocks noGrp="1"/>
          </p:cNvSpPr>
          <p:nvPr>
            <p:ph type="body" sz="quarter" idx="33" hasCustomPrompt="1"/>
          </p:nvPr>
        </p:nvSpPr>
        <p:spPr>
          <a:xfrm>
            <a:off x="6386135" y="4161734"/>
            <a:ext cx="4931223" cy="276999"/>
          </a:xfrm>
          <a:prstGeom prst="rect">
            <a:avLst/>
          </a:prstGeom>
          <a:noFill/>
          <a:ln>
            <a:noFill/>
          </a:ln>
        </p:spPr>
        <p:txBody>
          <a:bodyPr wrap="square" lIns="91440" tIns="45720" rIns="91440" bIns="45720" anchor="t"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3" name="Title 2"/>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721779914"/>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304800" y="3094470"/>
            <a:ext cx="11582400" cy="867930"/>
          </a:xfrm>
          <a:prstGeom prst="rect">
            <a:avLst/>
          </a:prstGeom>
        </p:spPr>
        <p:txBody>
          <a:bodyPr lIns="91440" tIns="45720" rIns="91440" bIns="45720" anchor="t"/>
          <a:lstStyle>
            <a:lvl1pPr>
              <a:defRPr sz="2100" baseline="0">
                <a:solidFill>
                  <a:schemeClr val="bg2"/>
                </a:solidFill>
              </a:defRPr>
            </a:lvl1pPr>
          </a:lstStyle>
          <a:p>
            <a:r>
              <a:rPr lang="en-US" dirty="0" smtClean="0"/>
              <a:t>Co-Branded Cover Option Arial Bold 28pt</a:t>
            </a:r>
            <a:endParaRPr lang="en-US" dirty="0"/>
          </a:p>
        </p:txBody>
      </p:sp>
      <p:sp>
        <p:nvSpPr>
          <p:cNvPr id="11" name="Subtitle 2"/>
          <p:cNvSpPr>
            <a:spLocks noGrp="1"/>
          </p:cNvSpPr>
          <p:nvPr>
            <p:ph type="subTitle" idx="1" hasCustomPrompt="1"/>
          </p:nvPr>
        </p:nvSpPr>
        <p:spPr>
          <a:xfrm>
            <a:off x="304800" y="3969528"/>
            <a:ext cx="11582400" cy="341632"/>
          </a:xfrm>
          <a:prstGeom prst="rect">
            <a:avLst/>
          </a:prstGeom>
        </p:spPr>
        <p:txBody>
          <a:bodyPr lIns="91440" tIns="45720" rIns="91440" bIns="45720" anchor="t"/>
          <a:lstStyle>
            <a:lvl1pPr marL="0" indent="0">
              <a:buNone/>
              <a:defRPr>
                <a:solidFill>
                  <a:schemeClr val="bg2"/>
                </a:solidFill>
              </a:defRPr>
            </a:lvl1pPr>
          </a:lstStyle>
          <a:p>
            <a:r>
              <a:rPr lang="en-US" dirty="0" smtClean="0"/>
              <a:t>Subtitle</a:t>
            </a:r>
            <a:endParaRPr lang="en-US" dirty="0"/>
          </a:p>
        </p:txBody>
      </p:sp>
      <p:sp>
        <p:nvSpPr>
          <p:cNvPr id="12" name="Text Placeholder 3"/>
          <p:cNvSpPr>
            <a:spLocks noGrp="1"/>
          </p:cNvSpPr>
          <p:nvPr>
            <p:ph type="body" sz="quarter" idx="10" hasCustomPrompt="1"/>
          </p:nvPr>
        </p:nvSpPr>
        <p:spPr>
          <a:xfrm>
            <a:off x="304806" y="4520195"/>
            <a:ext cx="11582399" cy="369332"/>
          </a:xfrm>
          <a:prstGeom prst="rect">
            <a:avLst/>
          </a:prstGeom>
        </p:spPr>
        <p:txBody>
          <a:bodyPr lIns="91440" tIns="45720" rIns="91440" bIns="45720" anchor="t"/>
          <a:lstStyle>
            <a:lvl1pPr marL="0" indent="0">
              <a:buNone/>
              <a:defRPr sz="1200" b="1">
                <a:solidFill>
                  <a:schemeClr val="bg2"/>
                </a:solidFill>
              </a:defRPr>
            </a:lvl1pPr>
          </a:lstStyle>
          <a:p>
            <a:pPr marL="0" indent="0">
              <a:buNone/>
            </a:pPr>
            <a:r>
              <a:rPr lang="en-US" dirty="0" err="1" smtClean="0"/>
              <a:t>Firstname</a:t>
            </a:r>
            <a:r>
              <a:rPr lang="en-US" dirty="0" smtClean="0"/>
              <a:t> </a:t>
            </a:r>
            <a:r>
              <a:rPr lang="en-US" dirty="0" err="1" smtClean="0"/>
              <a:t>Lastname</a:t>
            </a:r>
            <a:endParaRPr lang="en-US" dirty="0"/>
          </a:p>
        </p:txBody>
      </p:sp>
      <p:sp>
        <p:nvSpPr>
          <p:cNvPr id="13" name="Text Placeholder 4"/>
          <p:cNvSpPr>
            <a:spLocks noGrp="1"/>
          </p:cNvSpPr>
          <p:nvPr>
            <p:ph type="body" sz="quarter" idx="11" hasCustomPrompt="1"/>
          </p:nvPr>
        </p:nvSpPr>
        <p:spPr>
          <a:xfrm>
            <a:off x="304805" y="5208495"/>
            <a:ext cx="11582399" cy="268650"/>
          </a:xfrm>
          <a:prstGeom prst="rect">
            <a:avLst/>
          </a:prstGeom>
        </p:spPr>
        <p:txBody>
          <a:bodyPr lIns="91440" tIns="45720" rIns="91440" bIns="45720" anchor="t"/>
          <a:lstStyle>
            <a:lvl1pPr marL="0" indent="0">
              <a:buNone/>
              <a:defRPr sz="900" baseline="0">
                <a:solidFill>
                  <a:schemeClr val="bg2"/>
                </a:solidFill>
              </a:defRPr>
            </a:lvl1pPr>
          </a:lstStyle>
          <a:p>
            <a:pPr marL="0" indent="0">
              <a:buNone/>
            </a:pPr>
            <a:r>
              <a:rPr lang="en-US" dirty="0" smtClean="0"/>
              <a:t>Month DD, YYYY</a:t>
            </a:r>
            <a:endParaRPr lang="en-US" dirty="0"/>
          </a:p>
        </p:txBody>
      </p:sp>
      <p:sp>
        <p:nvSpPr>
          <p:cNvPr id="14" name="Text Placeholder 5"/>
          <p:cNvSpPr>
            <a:spLocks noGrp="1"/>
          </p:cNvSpPr>
          <p:nvPr>
            <p:ph type="body" sz="quarter" idx="12" hasCustomPrompt="1"/>
          </p:nvPr>
        </p:nvSpPr>
        <p:spPr>
          <a:xfrm>
            <a:off x="304799" y="4889417"/>
            <a:ext cx="115824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smtClean="0"/>
              <a:t>Business Title 1, Line of Business</a:t>
            </a:r>
            <a:endParaRPr lang="en-US" dirty="0"/>
          </a:p>
        </p:txBody>
      </p:sp>
      <p:sp>
        <p:nvSpPr>
          <p:cNvPr id="15" name="Rectangle 14"/>
          <p:cNvSpPr/>
          <p:nvPr userDrawn="1"/>
        </p:nvSpPr>
        <p:spPr>
          <a:xfrm>
            <a:off x="1" y="2819408"/>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solidFill>
                <a:schemeClr val="bg2"/>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52001" y="6047670"/>
            <a:ext cx="2168555" cy="557328"/>
          </a:xfrm>
          <a:prstGeom prst="rect">
            <a:avLst/>
          </a:prstGeom>
        </p:spPr>
      </p:pic>
    </p:spTree>
    <p:extLst>
      <p:ext uri="{BB962C8B-B14F-4D97-AF65-F5344CB8AC3E}">
        <p14:creationId xmlns:p14="http://schemas.microsoft.com/office/powerpoint/2010/main" val="3574587625"/>
      </p:ext>
    </p:extLst>
  </p:cSld>
  <p:clrMapOvr>
    <a:masterClrMapping/>
  </p:clrMapOvr>
  <p:transition>
    <p:wip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37"/>
            <a:ext cx="5340096"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3"/>
            <a:ext cx="5340096"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Text Placeholder 11"/>
          <p:cNvSpPr>
            <a:spLocks noGrp="1"/>
          </p:cNvSpPr>
          <p:nvPr>
            <p:ph type="body" sz="quarter" idx="32" hasCustomPrompt="1"/>
          </p:nvPr>
        </p:nvSpPr>
        <p:spPr>
          <a:xfrm>
            <a:off x="6242304" y="2208737"/>
            <a:ext cx="5340096"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9" name="Content Placeholder 2"/>
          <p:cNvSpPr>
            <a:spLocks noGrp="1"/>
          </p:cNvSpPr>
          <p:nvPr>
            <p:ph sz="quarter" idx="33"/>
          </p:nvPr>
        </p:nvSpPr>
        <p:spPr>
          <a:xfrm>
            <a:off x="6242304"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11"/>
          <p:cNvSpPr>
            <a:spLocks noGrp="1"/>
          </p:cNvSpPr>
          <p:nvPr>
            <p:ph type="body" sz="quarter" idx="34" hasCustomPrompt="1"/>
          </p:nvPr>
        </p:nvSpPr>
        <p:spPr>
          <a:xfrm>
            <a:off x="6242304" y="4059213"/>
            <a:ext cx="5340096"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31" name="Content Placeholder 2"/>
          <p:cNvSpPr>
            <a:spLocks noGrp="1"/>
          </p:cNvSpPr>
          <p:nvPr>
            <p:ph sz="quarter" idx="35"/>
          </p:nvPr>
        </p:nvSpPr>
        <p:spPr>
          <a:xfrm>
            <a:off x="6242304"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3" name="Text Placeholder 12"/>
          <p:cNvSpPr>
            <a:spLocks noGrp="1"/>
          </p:cNvSpPr>
          <p:nvPr>
            <p:ph type="body" sz="quarter" idx="16" hasCustomPrompt="1"/>
          </p:nvPr>
        </p:nvSpPr>
        <p:spPr bwMode="auto">
          <a:xfrm>
            <a:off x="297779" y="6194512"/>
            <a:ext cx="11589423" cy="282488"/>
          </a:xfrm>
          <a:prstGeom prst="rect">
            <a:avLst/>
          </a:prstGeom>
        </p:spPr>
        <p:txBody>
          <a:bodyPr vert="horz" wrap="square" lIns="91440" tIns="45720" rIns="91440" bIns="45720" rtlCol="0" anchor="b" anchorCtr="0">
            <a:noAutofit/>
          </a:bodyPr>
          <a:lstStyle>
            <a:lvl1pPr>
              <a:defRPr lang="en-US" sz="6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extLst>
      <p:ext uri="{BB962C8B-B14F-4D97-AF65-F5344CB8AC3E}">
        <p14:creationId xmlns:p14="http://schemas.microsoft.com/office/powerpoint/2010/main" val="3106347916"/>
      </p:ext>
    </p:extLst>
  </p:cSld>
  <p:clrMapOvr>
    <a:masterClrMapping/>
  </p:clrMapOvr>
  <p:transition>
    <p:wip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37"/>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1"/>
          <p:cNvSpPr>
            <a:spLocks noGrp="1"/>
          </p:cNvSpPr>
          <p:nvPr>
            <p:ph type="body" sz="quarter" idx="24" hasCustomPrompt="1"/>
          </p:nvPr>
        </p:nvSpPr>
        <p:spPr>
          <a:xfrm>
            <a:off x="8077200" y="2208737"/>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9" name="Content Placeholder 2"/>
          <p:cNvSpPr>
            <a:spLocks noGrp="1"/>
          </p:cNvSpPr>
          <p:nvPr>
            <p:ph sz="quarter" idx="25"/>
          </p:nvPr>
        </p:nvSpPr>
        <p:spPr>
          <a:xfrm>
            <a:off x="8077200" y="2485733"/>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11"/>
          <p:cNvSpPr>
            <a:spLocks noGrp="1"/>
          </p:cNvSpPr>
          <p:nvPr>
            <p:ph type="body" sz="quarter" idx="27" hasCustomPrompt="1"/>
          </p:nvPr>
        </p:nvSpPr>
        <p:spPr>
          <a:xfrm>
            <a:off x="4351105" y="2208737"/>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1" name="Content Placeholder 2"/>
          <p:cNvSpPr>
            <a:spLocks noGrp="1"/>
          </p:cNvSpPr>
          <p:nvPr>
            <p:ph sz="quarter" idx="28"/>
          </p:nvPr>
        </p:nvSpPr>
        <p:spPr>
          <a:xfrm>
            <a:off x="4351105"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3"/>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11"/>
          <p:cNvSpPr>
            <a:spLocks noGrp="1"/>
          </p:cNvSpPr>
          <p:nvPr>
            <p:ph type="body" sz="quarter" idx="32" hasCustomPrompt="1"/>
          </p:nvPr>
        </p:nvSpPr>
        <p:spPr>
          <a:xfrm>
            <a:off x="8077200" y="4059213"/>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5" name="Content Placeholder 2"/>
          <p:cNvSpPr>
            <a:spLocks noGrp="1"/>
          </p:cNvSpPr>
          <p:nvPr>
            <p:ph sz="quarter" idx="33"/>
          </p:nvPr>
        </p:nvSpPr>
        <p:spPr>
          <a:xfrm>
            <a:off x="8077200" y="4336209"/>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1"/>
          <p:cNvSpPr>
            <a:spLocks noGrp="1"/>
          </p:cNvSpPr>
          <p:nvPr>
            <p:ph type="body" sz="quarter" idx="34" hasCustomPrompt="1"/>
          </p:nvPr>
        </p:nvSpPr>
        <p:spPr>
          <a:xfrm>
            <a:off x="4351105" y="4059213"/>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7" name="Content Placeholder 2"/>
          <p:cNvSpPr>
            <a:spLocks noGrp="1"/>
          </p:cNvSpPr>
          <p:nvPr>
            <p:ph sz="quarter" idx="35"/>
          </p:nvPr>
        </p:nvSpPr>
        <p:spPr>
          <a:xfrm>
            <a:off x="4351105"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28" name="Text Placeholder 12"/>
          <p:cNvSpPr>
            <a:spLocks noGrp="1"/>
          </p:cNvSpPr>
          <p:nvPr>
            <p:ph type="body" sz="quarter" idx="16" hasCustomPrompt="1"/>
          </p:nvPr>
        </p:nvSpPr>
        <p:spPr bwMode="auto">
          <a:xfrm>
            <a:off x="297779" y="6194512"/>
            <a:ext cx="11589423" cy="282488"/>
          </a:xfrm>
          <a:prstGeom prst="rect">
            <a:avLst/>
          </a:prstGeom>
        </p:spPr>
        <p:txBody>
          <a:bodyPr vert="horz" wrap="square" lIns="91440" tIns="45720" rIns="91440" bIns="45720" rtlCol="0" anchor="b" anchorCtr="0">
            <a:noAutofit/>
          </a:bodyPr>
          <a:lstStyle>
            <a:lvl1pPr>
              <a:defRPr lang="en-US" sz="6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extLst>
      <p:ext uri="{BB962C8B-B14F-4D97-AF65-F5344CB8AC3E}">
        <p14:creationId xmlns:p14="http://schemas.microsoft.com/office/powerpoint/2010/main" val="4203435369"/>
      </p:ext>
    </p:extLst>
  </p:cSld>
  <p:clrMapOvr>
    <a:masterClrMapping/>
  </p:clrMapOvr>
  <p:transition>
    <p:wip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14" name="Content Placeholder 2"/>
          <p:cNvSpPr>
            <a:spLocks noGrp="1"/>
          </p:cNvSpPr>
          <p:nvPr>
            <p:ph sz="quarter" idx="17" hasCustomPrompt="1"/>
          </p:nvPr>
        </p:nvSpPr>
        <p:spPr>
          <a:xfrm>
            <a:off x="304800" y="1601860"/>
            <a:ext cx="11582400" cy="4570340"/>
          </a:xfrm>
          <a:prstGeom prst="rect">
            <a:avLst/>
          </a:prstGeom>
        </p:spPr>
        <p:txBody>
          <a:bodyPr lIns="91440" tIns="45720" rIns="91440" bIns="45720" anchor="t">
            <a:noAutofit/>
          </a:bodyPr>
          <a:lstStyle>
            <a:lvl1pPr marL="0" indent="0">
              <a:buNone/>
              <a:defRPr sz="1050" baseline="0">
                <a:solidFill>
                  <a:schemeClr val="bg2"/>
                </a:solidFill>
              </a:defRPr>
            </a:lvl1pPr>
          </a:lstStyle>
          <a:p>
            <a:pPr marL="0" indent="0">
              <a:buNone/>
            </a:pPr>
            <a:r>
              <a:rPr lang="en-US" sz="900" dirty="0" smtClean="0"/>
              <a:t>Click to edit text</a:t>
            </a:r>
            <a:endParaRPr lang="en-US" sz="900"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Disclosure</a:t>
            </a:r>
            <a:endParaRPr lang="en-US" dirty="0"/>
          </a:p>
        </p:txBody>
      </p:sp>
    </p:spTree>
    <p:extLst>
      <p:ext uri="{BB962C8B-B14F-4D97-AF65-F5344CB8AC3E}">
        <p14:creationId xmlns:p14="http://schemas.microsoft.com/office/powerpoint/2010/main" val="1090091975"/>
      </p:ext>
    </p:extLst>
  </p:cSld>
  <p:clrMapOvr>
    <a:masterClrMapping/>
  </p:clrMapOvr>
  <p:transition>
    <p:wip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3" name="Picture 2"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1" y="3048000"/>
            <a:ext cx="3289788" cy="762000"/>
          </a:xfrm>
          <a:prstGeom prst="rect">
            <a:avLst/>
          </a:prstGeom>
        </p:spPr>
      </p:pic>
    </p:spTree>
    <p:extLst>
      <p:ext uri="{BB962C8B-B14F-4D97-AF65-F5344CB8AC3E}">
        <p14:creationId xmlns:p14="http://schemas.microsoft.com/office/powerpoint/2010/main" val="239320935"/>
      </p:ext>
    </p:extLst>
  </p:cSld>
  <p:clrMapOvr>
    <a:masterClrMapping/>
  </p:clrMapOvr>
  <p:transition>
    <p:wip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482811"/>
      </p:ext>
    </p:extLst>
  </p:cSld>
  <p:clrMapOvr>
    <a:masterClrMapping/>
  </p:clrMapOvr>
  <p:transition>
    <p:wip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3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smtClean="0"/>
              <a:t>Cover Option 1: Title Arial Bold 28pt</a:t>
            </a:r>
            <a:endParaRPr lang="en-US" dirty="0"/>
          </a:p>
        </p:txBody>
      </p:sp>
      <p:sp>
        <p:nvSpPr>
          <p:cNvPr id="9"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0"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1"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3"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smtClean="0"/>
              <a:t>Business Line or Title</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457200"/>
            <a:ext cx="1633776" cy="559850"/>
          </a:xfrm>
          <a:prstGeom prst="rect">
            <a:avLst/>
          </a:prstGeom>
        </p:spPr>
      </p:pic>
    </p:spTree>
    <p:extLst>
      <p:ext uri="{BB962C8B-B14F-4D97-AF65-F5344CB8AC3E}">
        <p14:creationId xmlns:p14="http://schemas.microsoft.com/office/powerpoint/2010/main" val="2629905037"/>
      </p:ext>
    </p:extLst>
  </p:cSld>
  <p:clrMapOvr>
    <a:masterClrMapping/>
  </p:clrMapOvr>
  <p:transition>
    <p:wip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
          <p15:clr>
            <a:srgbClr val="FBAE40"/>
          </p15:clr>
        </p15:guide>
        <p15:guide id="3" pos="7328">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2">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smtClean="0"/>
              <a:t>Cover Option 2: Title Arial Bold 28pt</a:t>
            </a:r>
            <a:endParaRPr lang="en-US" dirty="0"/>
          </a:p>
        </p:txBody>
      </p:sp>
      <p:sp>
        <p:nvSpPr>
          <p:cNvPr id="12"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457200"/>
            <a:ext cx="1633776" cy="559850"/>
          </a:xfrm>
          <a:prstGeom prst="rect">
            <a:avLst/>
          </a:prstGeom>
        </p:spPr>
      </p:pic>
    </p:spTree>
    <p:extLst>
      <p:ext uri="{BB962C8B-B14F-4D97-AF65-F5344CB8AC3E}">
        <p14:creationId xmlns:p14="http://schemas.microsoft.com/office/powerpoint/2010/main" val="2228203080"/>
      </p:ext>
    </p:extLst>
  </p:cSld>
  <p:clrMapOvr>
    <a:masterClrMapping/>
  </p:clrMapOvr>
  <p:transition>
    <p:wip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3">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smtClean="0"/>
              <a:t>Cover Option 3: Title Arial Bold 28pt</a:t>
            </a:r>
            <a:endParaRPr lang="en-US" dirty="0"/>
          </a:p>
        </p:txBody>
      </p:sp>
      <p:sp>
        <p:nvSpPr>
          <p:cNvPr id="12"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457200"/>
            <a:ext cx="1633776" cy="559850"/>
          </a:xfrm>
          <a:prstGeom prst="rect">
            <a:avLst/>
          </a:prstGeom>
        </p:spPr>
      </p:pic>
    </p:spTree>
    <p:extLst>
      <p:ext uri="{BB962C8B-B14F-4D97-AF65-F5344CB8AC3E}">
        <p14:creationId xmlns:p14="http://schemas.microsoft.com/office/powerpoint/2010/main" val="4060429394"/>
      </p:ext>
    </p:extLst>
  </p:cSld>
  <p:clrMapOvr>
    <a:masterClrMapping/>
  </p:clrMapOvr>
  <p:transition>
    <p:wip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304800" y="3094470"/>
            <a:ext cx="11582400" cy="867930"/>
          </a:xfrm>
          <a:prstGeom prst="rect">
            <a:avLst/>
          </a:prstGeom>
        </p:spPr>
        <p:txBody>
          <a:bodyPr lIns="91440" tIns="45720" rIns="91440" bIns="45720" anchor="t"/>
          <a:lstStyle>
            <a:lvl1pPr>
              <a:defRPr sz="2800" baseline="0">
                <a:solidFill>
                  <a:schemeClr val="bg2"/>
                </a:solidFill>
              </a:defRPr>
            </a:lvl1pPr>
          </a:lstStyle>
          <a:p>
            <a:r>
              <a:rPr lang="en-US" dirty="0" smtClean="0"/>
              <a:t>Co-Branded Cover Option Arial Bold 28pt</a:t>
            </a:r>
            <a:endParaRPr lang="en-US" dirty="0"/>
          </a:p>
        </p:txBody>
      </p:sp>
      <p:sp>
        <p:nvSpPr>
          <p:cNvPr id="11" name="Subtitle 2"/>
          <p:cNvSpPr>
            <a:spLocks noGrp="1"/>
          </p:cNvSpPr>
          <p:nvPr>
            <p:ph type="subTitle" idx="1" hasCustomPrompt="1"/>
          </p:nvPr>
        </p:nvSpPr>
        <p:spPr>
          <a:xfrm>
            <a:off x="304800" y="3969528"/>
            <a:ext cx="11582400" cy="341632"/>
          </a:xfrm>
          <a:prstGeom prst="rect">
            <a:avLst/>
          </a:prstGeom>
        </p:spPr>
        <p:txBody>
          <a:bodyPr lIns="91440" tIns="45720" rIns="91440" bIns="45720" anchor="t"/>
          <a:lstStyle>
            <a:lvl1pPr marL="0" indent="0">
              <a:buNone/>
              <a:defRPr>
                <a:solidFill>
                  <a:schemeClr val="bg2"/>
                </a:solidFill>
              </a:defRPr>
            </a:lvl1pPr>
          </a:lstStyle>
          <a:p>
            <a:r>
              <a:rPr lang="en-US" dirty="0" smtClean="0"/>
              <a:t>Subtitle</a:t>
            </a:r>
            <a:endParaRPr lang="en-US" dirty="0"/>
          </a:p>
        </p:txBody>
      </p:sp>
      <p:sp>
        <p:nvSpPr>
          <p:cNvPr id="12" name="Text Placeholder 3"/>
          <p:cNvSpPr>
            <a:spLocks noGrp="1"/>
          </p:cNvSpPr>
          <p:nvPr>
            <p:ph type="body" sz="quarter" idx="10" hasCustomPrompt="1"/>
          </p:nvPr>
        </p:nvSpPr>
        <p:spPr>
          <a:xfrm>
            <a:off x="304801" y="4520195"/>
            <a:ext cx="11582399" cy="369332"/>
          </a:xfrm>
          <a:prstGeom prst="rect">
            <a:avLst/>
          </a:prstGeom>
        </p:spPr>
        <p:txBody>
          <a:bodyPr lIns="91440" tIns="45720" rIns="91440" bIns="45720" anchor="t"/>
          <a:lstStyle>
            <a:lvl1pPr marL="0" indent="0">
              <a:buNone/>
              <a:defRPr sz="1600" b="1">
                <a:solidFill>
                  <a:schemeClr val="bg2"/>
                </a:solidFill>
              </a:defRPr>
            </a:lvl1pPr>
          </a:lstStyle>
          <a:p>
            <a:pPr marL="0" indent="0">
              <a:buNone/>
            </a:pPr>
            <a:r>
              <a:rPr lang="en-US" dirty="0" err="1" smtClean="0"/>
              <a:t>Firstname</a:t>
            </a:r>
            <a:r>
              <a:rPr lang="en-US" dirty="0" smtClean="0"/>
              <a:t> </a:t>
            </a:r>
            <a:r>
              <a:rPr lang="en-US" dirty="0" err="1" smtClean="0"/>
              <a:t>Lastname</a:t>
            </a:r>
            <a:endParaRPr lang="en-US" dirty="0"/>
          </a:p>
        </p:txBody>
      </p:sp>
      <p:sp>
        <p:nvSpPr>
          <p:cNvPr id="13" name="Text Placeholder 4"/>
          <p:cNvSpPr>
            <a:spLocks noGrp="1"/>
          </p:cNvSpPr>
          <p:nvPr>
            <p:ph type="body" sz="quarter" idx="11" hasCustomPrompt="1"/>
          </p:nvPr>
        </p:nvSpPr>
        <p:spPr>
          <a:xfrm>
            <a:off x="304799" y="5208495"/>
            <a:ext cx="11582399" cy="268650"/>
          </a:xfrm>
          <a:prstGeom prst="rect">
            <a:avLst/>
          </a:prstGeom>
        </p:spPr>
        <p:txBody>
          <a:bodyPr lIns="91440" tIns="45720" rIns="91440" bIns="45720" anchor="t"/>
          <a:lstStyle>
            <a:lvl1pPr marL="0" indent="0">
              <a:buNone/>
              <a:defRPr sz="1200" baseline="0">
                <a:solidFill>
                  <a:schemeClr val="bg2"/>
                </a:solidFill>
              </a:defRPr>
            </a:lvl1pPr>
          </a:lstStyle>
          <a:p>
            <a:pPr marL="0" indent="0">
              <a:buNone/>
            </a:pPr>
            <a:r>
              <a:rPr lang="en-US" dirty="0" smtClean="0"/>
              <a:t>Month DD, YYYY</a:t>
            </a:r>
            <a:endParaRPr lang="en-US" dirty="0"/>
          </a:p>
        </p:txBody>
      </p:sp>
      <p:sp>
        <p:nvSpPr>
          <p:cNvPr id="14" name="Text Placeholder 5"/>
          <p:cNvSpPr>
            <a:spLocks noGrp="1"/>
          </p:cNvSpPr>
          <p:nvPr>
            <p:ph type="body" sz="quarter" idx="12" hasCustomPrompt="1"/>
          </p:nvPr>
        </p:nvSpPr>
        <p:spPr>
          <a:xfrm>
            <a:off x="304799" y="4889409"/>
            <a:ext cx="115824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smtClean="0"/>
              <a:t>Business Title 1, Line of Business</a:t>
            </a:r>
            <a:endParaRPr lang="en-US" dirty="0"/>
          </a:p>
        </p:txBody>
      </p:sp>
      <p:sp>
        <p:nvSpPr>
          <p:cNvPr id="15" name="Rectangle 14"/>
          <p:cNvSpPr/>
          <p:nvPr userDrawn="1"/>
        </p:nvSpPr>
        <p:spPr>
          <a:xfrm>
            <a:off x="1" y="281940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solidFill>
                <a:schemeClr val="bg2"/>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53424" y="6047670"/>
            <a:ext cx="1633776" cy="559850"/>
          </a:xfrm>
          <a:prstGeom prst="rect">
            <a:avLst/>
          </a:prstGeom>
        </p:spPr>
      </p:pic>
    </p:spTree>
    <p:extLst>
      <p:ext uri="{BB962C8B-B14F-4D97-AF65-F5344CB8AC3E}">
        <p14:creationId xmlns:p14="http://schemas.microsoft.com/office/powerpoint/2010/main" val="1458887214"/>
      </p:ext>
    </p:extLst>
  </p:cSld>
  <p:clrMapOvr>
    <a:masterClrMapping/>
  </p:clrMapOvr>
  <p:transition>
    <p:wip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7640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solidFill>
                <a:schemeClr val="bg2"/>
              </a:solidFill>
            </a:endParaRPr>
          </a:p>
        </p:txBody>
      </p:sp>
      <p:sp>
        <p:nvSpPr>
          <p:cNvPr id="19" name="Title 1"/>
          <p:cNvSpPr>
            <a:spLocks noGrp="1"/>
          </p:cNvSpPr>
          <p:nvPr>
            <p:ph type="ctrTitle" hasCustomPrompt="1"/>
          </p:nvPr>
        </p:nvSpPr>
        <p:spPr>
          <a:xfrm>
            <a:off x="304802" y="2133600"/>
            <a:ext cx="11582399" cy="867930"/>
          </a:xfrm>
          <a:prstGeom prst="rect">
            <a:avLst/>
          </a:prstGeom>
        </p:spPr>
        <p:txBody>
          <a:bodyPr lIns="91440" tIns="45720" rIns="91440" bIns="45720" anchor="t"/>
          <a:lstStyle>
            <a:lvl1pPr>
              <a:defRPr baseline="0">
                <a:solidFill>
                  <a:schemeClr val="bg2"/>
                </a:solidFill>
              </a:defRPr>
            </a:lvl1pPr>
          </a:lstStyle>
          <a:p>
            <a:r>
              <a:rPr lang="en-US" dirty="0" smtClean="0"/>
              <a:t>Speaker Panel</a:t>
            </a:r>
            <a:endParaRPr lang="en-US" dirty="0"/>
          </a:p>
        </p:txBody>
      </p:sp>
      <p:sp>
        <p:nvSpPr>
          <p:cNvPr id="20" name="Subtitle 2"/>
          <p:cNvSpPr>
            <a:spLocks noGrp="1"/>
          </p:cNvSpPr>
          <p:nvPr>
            <p:ph type="subTitle" idx="1" hasCustomPrompt="1"/>
          </p:nvPr>
        </p:nvSpPr>
        <p:spPr>
          <a:xfrm>
            <a:off x="304802" y="3210565"/>
            <a:ext cx="11582399" cy="341632"/>
          </a:xfrm>
          <a:prstGeom prst="rect">
            <a:avLst/>
          </a:prstGeom>
        </p:spPr>
        <p:txBody>
          <a:bodyPr lIns="91440" tIns="45720" rIns="91440" bIns="45720" anchor="t"/>
          <a:lstStyle>
            <a:lvl1pPr marL="0" indent="0">
              <a:buNone/>
              <a:defRPr>
                <a:solidFill>
                  <a:schemeClr val="bg2"/>
                </a:solidFill>
              </a:defRPr>
            </a:lvl1pPr>
          </a:lstStyle>
          <a:p>
            <a:r>
              <a:rPr lang="en-US" dirty="0" smtClean="0"/>
              <a:t>Click here to edit subtitle</a:t>
            </a:r>
            <a:endParaRPr lang="en-US" dirty="0"/>
          </a:p>
        </p:txBody>
      </p:sp>
      <p:sp>
        <p:nvSpPr>
          <p:cNvPr id="21" name="Text Placeholder 3"/>
          <p:cNvSpPr>
            <a:spLocks noGrp="1"/>
          </p:cNvSpPr>
          <p:nvPr>
            <p:ph type="body" sz="quarter" idx="13" hasCustomPrompt="1"/>
          </p:nvPr>
        </p:nvSpPr>
        <p:spPr>
          <a:xfrm>
            <a:off x="304800" y="3759954"/>
            <a:ext cx="2805952" cy="228600"/>
          </a:xfrm>
          <a:prstGeom prst="rect">
            <a:avLst/>
          </a:prstGeom>
        </p:spPr>
        <p:txBody>
          <a:bodyPr lIns="91440" tIns="45720" rIns="91440" bIns="45720" anchor="t"/>
          <a:lstStyle>
            <a:lvl1pPr marL="0" indent="0">
              <a:buNone/>
              <a:defRPr sz="1000">
                <a:solidFill>
                  <a:schemeClr val="accent1"/>
                </a:solidFill>
              </a:defRPr>
            </a:lvl1pPr>
          </a:lstStyle>
          <a:p>
            <a:pPr lvl="0"/>
            <a:r>
              <a:rPr lang="en-US" dirty="0" smtClean="0"/>
              <a:t>MODERATOR</a:t>
            </a:r>
            <a:endParaRPr lang="en-US" dirty="0"/>
          </a:p>
        </p:txBody>
      </p:sp>
      <p:sp>
        <p:nvSpPr>
          <p:cNvPr id="31" name="Text Placeholder 6"/>
          <p:cNvSpPr>
            <a:spLocks noGrp="1"/>
          </p:cNvSpPr>
          <p:nvPr>
            <p:ph type="body" sz="quarter" idx="14" hasCustomPrompt="1"/>
          </p:nvPr>
        </p:nvSpPr>
        <p:spPr>
          <a:xfrm>
            <a:off x="304800" y="3988554"/>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2" name="Text Placeholder 8"/>
          <p:cNvSpPr>
            <a:spLocks noGrp="1"/>
          </p:cNvSpPr>
          <p:nvPr>
            <p:ph type="body" sz="quarter" idx="15" hasCustomPrompt="1"/>
          </p:nvPr>
        </p:nvSpPr>
        <p:spPr>
          <a:xfrm>
            <a:off x="304800" y="4249718"/>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3" name="Text Placeholder 13"/>
          <p:cNvSpPr>
            <a:spLocks noGrp="1"/>
          </p:cNvSpPr>
          <p:nvPr>
            <p:ph type="body" sz="quarter" idx="16" hasCustomPrompt="1"/>
          </p:nvPr>
        </p:nvSpPr>
        <p:spPr>
          <a:xfrm>
            <a:off x="304800" y="4478318"/>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34" name="Text Placeholder 6"/>
          <p:cNvSpPr>
            <a:spLocks noGrp="1"/>
          </p:cNvSpPr>
          <p:nvPr>
            <p:ph type="body" sz="quarter" idx="17" hasCustomPrompt="1"/>
          </p:nvPr>
        </p:nvSpPr>
        <p:spPr>
          <a:xfrm>
            <a:off x="3230283" y="3989053"/>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5" name="Text Placeholder 8"/>
          <p:cNvSpPr>
            <a:spLocks noGrp="1"/>
          </p:cNvSpPr>
          <p:nvPr>
            <p:ph type="body" sz="quarter" idx="18" hasCustomPrompt="1"/>
          </p:nvPr>
        </p:nvSpPr>
        <p:spPr>
          <a:xfrm>
            <a:off x="3230283" y="4250217"/>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6" name="Text Placeholder 13"/>
          <p:cNvSpPr>
            <a:spLocks noGrp="1"/>
          </p:cNvSpPr>
          <p:nvPr>
            <p:ph type="body" sz="quarter" idx="19" hasCustomPrompt="1"/>
          </p:nvPr>
        </p:nvSpPr>
        <p:spPr>
          <a:xfrm>
            <a:off x="3230283" y="4478817"/>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37" name="Text Placeholder 6"/>
          <p:cNvSpPr>
            <a:spLocks noGrp="1"/>
          </p:cNvSpPr>
          <p:nvPr>
            <p:ph type="body" sz="quarter" idx="20" hasCustomPrompt="1"/>
          </p:nvPr>
        </p:nvSpPr>
        <p:spPr>
          <a:xfrm>
            <a:off x="6155765" y="3988554"/>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8" name="Text Placeholder 8"/>
          <p:cNvSpPr>
            <a:spLocks noGrp="1"/>
          </p:cNvSpPr>
          <p:nvPr>
            <p:ph type="body" sz="quarter" idx="21" hasCustomPrompt="1"/>
          </p:nvPr>
        </p:nvSpPr>
        <p:spPr>
          <a:xfrm>
            <a:off x="6155765" y="4249718"/>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9" name="Text Placeholder 13"/>
          <p:cNvSpPr>
            <a:spLocks noGrp="1"/>
          </p:cNvSpPr>
          <p:nvPr>
            <p:ph type="body" sz="quarter" idx="22" hasCustomPrompt="1"/>
          </p:nvPr>
        </p:nvSpPr>
        <p:spPr>
          <a:xfrm>
            <a:off x="6155765" y="4478318"/>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40" name="Text Placeholder 6"/>
          <p:cNvSpPr>
            <a:spLocks noGrp="1"/>
          </p:cNvSpPr>
          <p:nvPr>
            <p:ph type="body" sz="quarter" idx="23" hasCustomPrompt="1"/>
          </p:nvPr>
        </p:nvSpPr>
        <p:spPr>
          <a:xfrm>
            <a:off x="9081248" y="3989053"/>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41" name="Text Placeholder 8"/>
          <p:cNvSpPr>
            <a:spLocks noGrp="1"/>
          </p:cNvSpPr>
          <p:nvPr>
            <p:ph type="body" sz="quarter" idx="24" hasCustomPrompt="1"/>
          </p:nvPr>
        </p:nvSpPr>
        <p:spPr>
          <a:xfrm>
            <a:off x="9081248" y="4250217"/>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42" name="Text Placeholder 13"/>
          <p:cNvSpPr>
            <a:spLocks noGrp="1"/>
          </p:cNvSpPr>
          <p:nvPr>
            <p:ph type="body" sz="quarter" idx="25" hasCustomPrompt="1"/>
          </p:nvPr>
        </p:nvSpPr>
        <p:spPr>
          <a:xfrm>
            <a:off x="9081248" y="4478817"/>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53424" y="6047670"/>
            <a:ext cx="1633776" cy="559850"/>
          </a:xfrm>
          <a:prstGeom prst="rect">
            <a:avLst/>
          </a:prstGeom>
        </p:spPr>
      </p:pic>
    </p:spTree>
    <p:extLst>
      <p:ext uri="{BB962C8B-B14F-4D97-AF65-F5344CB8AC3E}">
        <p14:creationId xmlns:p14="http://schemas.microsoft.com/office/powerpoint/2010/main" val="58778746"/>
      </p:ext>
    </p:extLst>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76408"/>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solidFill>
                <a:schemeClr val="bg2"/>
              </a:solidFill>
            </a:endParaRPr>
          </a:p>
        </p:txBody>
      </p:sp>
      <p:sp>
        <p:nvSpPr>
          <p:cNvPr id="19" name="Title 1"/>
          <p:cNvSpPr>
            <a:spLocks noGrp="1"/>
          </p:cNvSpPr>
          <p:nvPr>
            <p:ph type="ctrTitle" hasCustomPrompt="1"/>
          </p:nvPr>
        </p:nvSpPr>
        <p:spPr>
          <a:xfrm>
            <a:off x="304807" y="2133600"/>
            <a:ext cx="11582399" cy="867930"/>
          </a:xfrm>
          <a:prstGeom prst="rect">
            <a:avLst/>
          </a:prstGeom>
        </p:spPr>
        <p:txBody>
          <a:bodyPr lIns="91440" tIns="45720" rIns="91440" bIns="45720" anchor="t"/>
          <a:lstStyle>
            <a:lvl1pPr>
              <a:defRPr baseline="0">
                <a:solidFill>
                  <a:schemeClr val="bg2"/>
                </a:solidFill>
              </a:defRPr>
            </a:lvl1pPr>
          </a:lstStyle>
          <a:p>
            <a:r>
              <a:rPr lang="en-US" dirty="0" smtClean="0"/>
              <a:t>Speaker Panel</a:t>
            </a:r>
            <a:endParaRPr lang="en-US" dirty="0"/>
          </a:p>
        </p:txBody>
      </p:sp>
      <p:sp>
        <p:nvSpPr>
          <p:cNvPr id="20" name="Subtitle 2"/>
          <p:cNvSpPr>
            <a:spLocks noGrp="1"/>
          </p:cNvSpPr>
          <p:nvPr>
            <p:ph type="subTitle" idx="1" hasCustomPrompt="1"/>
          </p:nvPr>
        </p:nvSpPr>
        <p:spPr>
          <a:xfrm>
            <a:off x="304807" y="3210565"/>
            <a:ext cx="11582399" cy="341632"/>
          </a:xfrm>
          <a:prstGeom prst="rect">
            <a:avLst/>
          </a:prstGeom>
        </p:spPr>
        <p:txBody>
          <a:bodyPr lIns="91440" tIns="45720" rIns="91440" bIns="45720" anchor="t"/>
          <a:lstStyle>
            <a:lvl1pPr marL="0" indent="0">
              <a:buNone/>
              <a:defRPr>
                <a:solidFill>
                  <a:schemeClr val="bg2"/>
                </a:solidFill>
              </a:defRPr>
            </a:lvl1pPr>
          </a:lstStyle>
          <a:p>
            <a:r>
              <a:rPr lang="en-US" dirty="0" smtClean="0"/>
              <a:t>Click here to edit subtitle</a:t>
            </a:r>
            <a:endParaRPr lang="en-US" dirty="0"/>
          </a:p>
        </p:txBody>
      </p:sp>
      <p:sp>
        <p:nvSpPr>
          <p:cNvPr id="21" name="Text Placeholder 3"/>
          <p:cNvSpPr>
            <a:spLocks noGrp="1"/>
          </p:cNvSpPr>
          <p:nvPr>
            <p:ph type="body" sz="quarter" idx="13" hasCustomPrompt="1"/>
          </p:nvPr>
        </p:nvSpPr>
        <p:spPr>
          <a:xfrm>
            <a:off x="304800" y="3759954"/>
            <a:ext cx="2805952" cy="228600"/>
          </a:xfrm>
          <a:prstGeom prst="rect">
            <a:avLst/>
          </a:prstGeom>
        </p:spPr>
        <p:txBody>
          <a:bodyPr lIns="91440" tIns="45720" rIns="91440" bIns="45720" anchor="t"/>
          <a:lstStyle>
            <a:lvl1pPr marL="0" indent="0">
              <a:buNone/>
              <a:defRPr sz="750">
                <a:solidFill>
                  <a:schemeClr val="accent1"/>
                </a:solidFill>
              </a:defRPr>
            </a:lvl1pPr>
          </a:lstStyle>
          <a:p>
            <a:pPr lvl="0"/>
            <a:r>
              <a:rPr lang="en-US" dirty="0" smtClean="0"/>
              <a:t>MODERATOR</a:t>
            </a:r>
            <a:endParaRPr lang="en-US" dirty="0"/>
          </a:p>
        </p:txBody>
      </p:sp>
      <p:sp>
        <p:nvSpPr>
          <p:cNvPr id="31" name="Text Placeholder 6"/>
          <p:cNvSpPr>
            <a:spLocks noGrp="1"/>
          </p:cNvSpPr>
          <p:nvPr>
            <p:ph type="body" sz="quarter" idx="14" hasCustomPrompt="1"/>
          </p:nvPr>
        </p:nvSpPr>
        <p:spPr>
          <a:xfrm>
            <a:off x="304800" y="3988554"/>
            <a:ext cx="2805952" cy="228600"/>
          </a:xfrm>
          <a:prstGeom prst="rect">
            <a:avLst/>
          </a:prstGeom>
        </p:spPr>
        <p:txBody>
          <a:bodyPr lIns="91440" tIns="45720" rIns="91440" bIns="45720" anchor="t"/>
          <a:lstStyle>
            <a:lvl1pPr marL="0" indent="0">
              <a:buNone/>
              <a:defRPr sz="1050" b="1">
                <a:solidFill>
                  <a:schemeClr val="bg2"/>
                </a:solidFill>
              </a:defRPr>
            </a:lvl1pPr>
            <a:lvl2pPr marL="177403" indent="0">
              <a:buNone/>
              <a:defRPr sz="1050" b="1"/>
            </a:lvl2pPr>
            <a:lvl3pPr marL="301228" indent="0">
              <a:buNone/>
              <a:defRPr sz="1050" b="1"/>
            </a:lvl3pPr>
            <a:lvl4pPr marL="426244" indent="0">
              <a:buNone/>
              <a:defRPr sz="1050" b="1"/>
            </a:lvl4pPr>
            <a:lvl5pPr marL="560784" indent="0">
              <a:buNone/>
              <a:defRPr sz="1050" b="1"/>
            </a:lvl5pPr>
          </a:lstStyle>
          <a:p>
            <a:pPr lvl="0"/>
            <a:r>
              <a:rPr lang="en-US" dirty="0" err="1" smtClean="0"/>
              <a:t>Firstname</a:t>
            </a:r>
            <a:r>
              <a:rPr lang="en-US" dirty="0" smtClean="0"/>
              <a:t> </a:t>
            </a:r>
            <a:r>
              <a:rPr lang="en-US" dirty="0" err="1" smtClean="0"/>
              <a:t>Lastname</a:t>
            </a:r>
            <a:endParaRPr lang="en-US" dirty="0"/>
          </a:p>
        </p:txBody>
      </p:sp>
      <p:sp>
        <p:nvSpPr>
          <p:cNvPr id="32" name="Text Placeholder 8"/>
          <p:cNvSpPr>
            <a:spLocks noGrp="1"/>
          </p:cNvSpPr>
          <p:nvPr>
            <p:ph type="body" sz="quarter" idx="15" hasCustomPrompt="1"/>
          </p:nvPr>
        </p:nvSpPr>
        <p:spPr>
          <a:xfrm>
            <a:off x="304800" y="4249718"/>
            <a:ext cx="2805952" cy="228600"/>
          </a:xfrm>
          <a:prstGeom prst="rect">
            <a:avLst/>
          </a:prstGeom>
        </p:spPr>
        <p:txBody>
          <a:bodyPr lIns="91440" tIns="45720" rIns="91440" bIns="45720" anchor="t"/>
          <a:lstStyle>
            <a:lvl1pPr marL="0" indent="0">
              <a:buNone/>
              <a:defRPr sz="900">
                <a:solidFill>
                  <a:schemeClr val="bg2"/>
                </a:solidFill>
              </a:defRPr>
            </a:lvl1pPr>
            <a:lvl2pPr marL="177403" indent="0">
              <a:buNone/>
              <a:defRPr sz="900"/>
            </a:lvl2pPr>
            <a:lvl3pPr marL="301228" indent="0">
              <a:buNone/>
              <a:defRPr sz="900"/>
            </a:lvl3pPr>
            <a:lvl4pPr marL="426244" indent="0">
              <a:buNone/>
              <a:defRPr sz="900"/>
            </a:lvl4pPr>
            <a:lvl5pPr marL="560784" indent="0">
              <a:buNone/>
              <a:defRPr sz="900"/>
            </a:lvl5pPr>
          </a:lstStyle>
          <a:p>
            <a:pPr lvl="0"/>
            <a:r>
              <a:rPr lang="en-US" dirty="0" smtClean="0"/>
              <a:t>Title</a:t>
            </a:r>
            <a:endParaRPr lang="en-US" dirty="0"/>
          </a:p>
        </p:txBody>
      </p:sp>
      <p:sp>
        <p:nvSpPr>
          <p:cNvPr id="33" name="Text Placeholder 13"/>
          <p:cNvSpPr>
            <a:spLocks noGrp="1"/>
          </p:cNvSpPr>
          <p:nvPr>
            <p:ph type="body" sz="quarter" idx="16" hasCustomPrompt="1"/>
          </p:nvPr>
        </p:nvSpPr>
        <p:spPr>
          <a:xfrm>
            <a:off x="304800" y="4478318"/>
            <a:ext cx="2805952" cy="222250"/>
          </a:xfrm>
          <a:prstGeom prst="rect">
            <a:avLst/>
          </a:prstGeom>
        </p:spPr>
        <p:txBody>
          <a:bodyPr lIns="91440" tIns="45720" rIns="91440" bIns="45720" anchor="t"/>
          <a:lstStyle>
            <a:lvl1pPr marL="0" indent="0">
              <a:buNone/>
              <a:defRPr sz="900">
                <a:solidFill>
                  <a:schemeClr val="bg2"/>
                </a:solidFill>
              </a:defRPr>
            </a:lvl1pPr>
            <a:lvl2pPr marL="177403" indent="0">
              <a:buNone/>
              <a:defRPr sz="900">
                <a:solidFill>
                  <a:srgbClr val="4B4B4B"/>
                </a:solidFill>
              </a:defRPr>
            </a:lvl2pPr>
            <a:lvl3pPr marL="301228" indent="0">
              <a:buNone/>
              <a:defRPr sz="900">
                <a:solidFill>
                  <a:srgbClr val="4B4B4B"/>
                </a:solidFill>
              </a:defRPr>
            </a:lvl3pPr>
            <a:lvl4pPr marL="426244" indent="0">
              <a:buNone/>
              <a:defRPr sz="900">
                <a:solidFill>
                  <a:srgbClr val="4B4B4B"/>
                </a:solidFill>
              </a:defRPr>
            </a:lvl4pPr>
            <a:lvl5pPr marL="560784" indent="0">
              <a:buNone/>
              <a:defRPr sz="900">
                <a:solidFill>
                  <a:srgbClr val="4B4B4B"/>
                </a:solidFill>
              </a:defRPr>
            </a:lvl5pPr>
          </a:lstStyle>
          <a:p>
            <a:pPr lvl="0"/>
            <a:r>
              <a:rPr lang="en-US" dirty="0" smtClean="0"/>
              <a:t>Company</a:t>
            </a:r>
            <a:endParaRPr lang="en-US" dirty="0"/>
          </a:p>
        </p:txBody>
      </p:sp>
      <p:sp>
        <p:nvSpPr>
          <p:cNvPr id="34" name="Text Placeholder 6"/>
          <p:cNvSpPr>
            <a:spLocks noGrp="1"/>
          </p:cNvSpPr>
          <p:nvPr>
            <p:ph type="body" sz="quarter" idx="17" hasCustomPrompt="1"/>
          </p:nvPr>
        </p:nvSpPr>
        <p:spPr>
          <a:xfrm>
            <a:off x="3230283" y="3989053"/>
            <a:ext cx="2805952" cy="228600"/>
          </a:xfrm>
          <a:prstGeom prst="rect">
            <a:avLst/>
          </a:prstGeom>
        </p:spPr>
        <p:txBody>
          <a:bodyPr lIns="91440" tIns="45720" rIns="91440" bIns="45720" anchor="t"/>
          <a:lstStyle>
            <a:lvl1pPr marL="0" indent="0">
              <a:buNone/>
              <a:defRPr sz="1050" b="1">
                <a:solidFill>
                  <a:schemeClr val="bg2"/>
                </a:solidFill>
              </a:defRPr>
            </a:lvl1pPr>
            <a:lvl2pPr marL="177403" indent="0">
              <a:buNone/>
              <a:defRPr sz="1050" b="1"/>
            </a:lvl2pPr>
            <a:lvl3pPr marL="301228" indent="0">
              <a:buNone/>
              <a:defRPr sz="1050" b="1"/>
            </a:lvl3pPr>
            <a:lvl4pPr marL="426244" indent="0">
              <a:buNone/>
              <a:defRPr sz="1050" b="1"/>
            </a:lvl4pPr>
            <a:lvl5pPr marL="560784" indent="0">
              <a:buNone/>
              <a:defRPr sz="1050" b="1"/>
            </a:lvl5pPr>
          </a:lstStyle>
          <a:p>
            <a:pPr lvl="0"/>
            <a:r>
              <a:rPr lang="en-US" dirty="0" err="1" smtClean="0"/>
              <a:t>Firstname</a:t>
            </a:r>
            <a:r>
              <a:rPr lang="en-US" dirty="0" smtClean="0"/>
              <a:t> </a:t>
            </a:r>
            <a:r>
              <a:rPr lang="en-US" dirty="0" err="1" smtClean="0"/>
              <a:t>Lastname</a:t>
            </a:r>
            <a:endParaRPr lang="en-US" dirty="0"/>
          </a:p>
        </p:txBody>
      </p:sp>
      <p:sp>
        <p:nvSpPr>
          <p:cNvPr id="35" name="Text Placeholder 8"/>
          <p:cNvSpPr>
            <a:spLocks noGrp="1"/>
          </p:cNvSpPr>
          <p:nvPr>
            <p:ph type="body" sz="quarter" idx="18" hasCustomPrompt="1"/>
          </p:nvPr>
        </p:nvSpPr>
        <p:spPr>
          <a:xfrm>
            <a:off x="3230283" y="4250217"/>
            <a:ext cx="2805952" cy="228600"/>
          </a:xfrm>
          <a:prstGeom prst="rect">
            <a:avLst/>
          </a:prstGeom>
        </p:spPr>
        <p:txBody>
          <a:bodyPr lIns="91440" tIns="45720" rIns="91440" bIns="45720" anchor="t"/>
          <a:lstStyle>
            <a:lvl1pPr marL="0" indent="0">
              <a:buNone/>
              <a:defRPr sz="900">
                <a:solidFill>
                  <a:schemeClr val="bg2"/>
                </a:solidFill>
              </a:defRPr>
            </a:lvl1pPr>
            <a:lvl2pPr marL="177403" indent="0">
              <a:buNone/>
              <a:defRPr sz="900"/>
            </a:lvl2pPr>
            <a:lvl3pPr marL="301228" indent="0">
              <a:buNone/>
              <a:defRPr sz="900"/>
            </a:lvl3pPr>
            <a:lvl4pPr marL="426244" indent="0">
              <a:buNone/>
              <a:defRPr sz="900"/>
            </a:lvl4pPr>
            <a:lvl5pPr marL="560784" indent="0">
              <a:buNone/>
              <a:defRPr sz="900"/>
            </a:lvl5pPr>
          </a:lstStyle>
          <a:p>
            <a:pPr lvl="0"/>
            <a:r>
              <a:rPr lang="en-US" dirty="0" smtClean="0"/>
              <a:t>Title</a:t>
            </a:r>
            <a:endParaRPr lang="en-US" dirty="0"/>
          </a:p>
        </p:txBody>
      </p:sp>
      <p:sp>
        <p:nvSpPr>
          <p:cNvPr id="36" name="Text Placeholder 13"/>
          <p:cNvSpPr>
            <a:spLocks noGrp="1"/>
          </p:cNvSpPr>
          <p:nvPr>
            <p:ph type="body" sz="quarter" idx="19" hasCustomPrompt="1"/>
          </p:nvPr>
        </p:nvSpPr>
        <p:spPr>
          <a:xfrm>
            <a:off x="3230283" y="4478817"/>
            <a:ext cx="2805952" cy="222250"/>
          </a:xfrm>
          <a:prstGeom prst="rect">
            <a:avLst/>
          </a:prstGeom>
        </p:spPr>
        <p:txBody>
          <a:bodyPr lIns="91440" tIns="45720" rIns="91440" bIns="45720" anchor="t"/>
          <a:lstStyle>
            <a:lvl1pPr marL="0" indent="0">
              <a:buNone/>
              <a:defRPr sz="900">
                <a:solidFill>
                  <a:schemeClr val="bg2"/>
                </a:solidFill>
              </a:defRPr>
            </a:lvl1pPr>
            <a:lvl2pPr marL="177403" indent="0">
              <a:buNone/>
              <a:defRPr sz="900">
                <a:solidFill>
                  <a:srgbClr val="4B4B4B"/>
                </a:solidFill>
              </a:defRPr>
            </a:lvl2pPr>
            <a:lvl3pPr marL="301228" indent="0">
              <a:buNone/>
              <a:defRPr sz="900">
                <a:solidFill>
                  <a:srgbClr val="4B4B4B"/>
                </a:solidFill>
              </a:defRPr>
            </a:lvl3pPr>
            <a:lvl4pPr marL="426244" indent="0">
              <a:buNone/>
              <a:defRPr sz="900">
                <a:solidFill>
                  <a:srgbClr val="4B4B4B"/>
                </a:solidFill>
              </a:defRPr>
            </a:lvl4pPr>
            <a:lvl5pPr marL="560784" indent="0">
              <a:buNone/>
              <a:defRPr sz="900">
                <a:solidFill>
                  <a:srgbClr val="4B4B4B"/>
                </a:solidFill>
              </a:defRPr>
            </a:lvl5pPr>
          </a:lstStyle>
          <a:p>
            <a:pPr lvl="0"/>
            <a:r>
              <a:rPr lang="en-US" dirty="0" smtClean="0"/>
              <a:t>Company</a:t>
            </a:r>
            <a:endParaRPr lang="en-US" dirty="0"/>
          </a:p>
        </p:txBody>
      </p:sp>
      <p:sp>
        <p:nvSpPr>
          <p:cNvPr id="37" name="Text Placeholder 6"/>
          <p:cNvSpPr>
            <a:spLocks noGrp="1"/>
          </p:cNvSpPr>
          <p:nvPr>
            <p:ph type="body" sz="quarter" idx="20" hasCustomPrompt="1"/>
          </p:nvPr>
        </p:nvSpPr>
        <p:spPr>
          <a:xfrm>
            <a:off x="6155765" y="3988554"/>
            <a:ext cx="2805952" cy="228600"/>
          </a:xfrm>
          <a:prstGeom prst="rect">
            <a:avLst/>
          </a:prstGeom>
        </p:spPr>
        <p:txBody>
          <a:bodyPr lIns="91440" tIns="45720" rIns="91440" bIns="45720" anchor="t"/>
          <a:lstStyle>
            <a:lvl1pPr marL="0" indent="0">
              <a:buNone/>
              <a:defRPr sz="1050" b="1">
                <a:solidFill>
                  <a:schemeClr val="bg2"/>
                </a:solidFill>
              </a:defRPr>
            </a:lvl1pPr>
            <a:lvl2pPr marL="177403" indent="0">
              <a:buNone/>
              <a:defRPr sz="1050" b="1"/>
            </a:lvl2pPr>
            <a:lvl3pPr marL="301228" indent="0">
              <a:buNone/>
              <a:defRPr sz="1050" b="1"/>
            </a:lvl3pPr>
            <a:lvl4pPr marL="426244" indent="0">
              <a:buNone/>
              <a:defRPr sz="1050" b="1"/>
            </a:lvl4pPr>
            <a:lvl5pPr marL="560784" indent="0">
              <a:buNone/>
              <a:defRPr sz="1050" b="1"/>
            </a:lvl5pPr>
          </a:lstStyle>
          <a:p>
            <a:pPr lvl="0"/>
            <a:r>
              <a:rPr lang="en-US" dirty="0" err="1" smtClean="0"/>
              <a:t>Firstname</a:t>
            </a:r>
            <a:r>
              <a:rPr lang="en-US" dirty="0" smtClean="0"/>
              <a:t> </a:t>
            </a:r>
            <a:r>
              <a:rPr lang="en-US" dirty="0" err="1" smtClean="0"/>
              <a:t>Lastname</a:t>
            </a:r>
            <a:endParaRPr lang="en-US" dirty="0"/>
          </a:p>
        </p:txBody>
      </p:sp>
      <p:sp>
        <p:nvSpPr>
          <p:cNvPr id="38" name="Text Placeholder 8"/>
          <p:cNvSpPr>
            <a:spLocks noGrp="1"/>
          </p:cNvSpPr>
          <p:nvPr>
            <p:ph type="body" sz="quarter" idx="21" hasCustomPrompt="1"/>
          </p:nvPr>
        </p:nvSpPr>
        <p:spPr>
          <a:xfrm>
            <a:off x="6155765" y="4249718"/>
            <a:ext cx="2805952" cy="228600"/>
          </a:xfrm>
          <a:prstGeom prst="rect">
            <a:avLst/>
          </a:prstGeom>
        </p:spPr>
        <p:txBody>
          <a:bodyPr lIns="91440" tIns="45720" rIns="91440" bIns="45720" anchor="t"/>
          <a:lstStyle>
            <a:lvl1pPr marL="0" indent="0">
              <a:buNone/>
              <a:defRPr sz="900">
                <a:solidFill>
                  <a:schemeClr val="bg2"/>
                </a:solidFill>
              </a:defRPr>
            </a:lvl1pPr>
            <a:lvl2pPr marL="177403" indent="0">
              <a:buNone/>
              <a:defRPr sz="900"/>
            </a:lvl2pPr>
            <a:lvl3pPr marL="301228" indent="0">
              <a:buNone/>
              <a:defRPr sz="900"/>
            </a:lvl3pPr>
            <a:lvl4pPr marL="426244" indent="0">
              <a:buNone/>
              <a:defRPr sz="900"/>
            </a:lvl4pPr>
            <a:lvl5pPr marL="560784" indent="0">
              <a:buNone/>
              <a:defRPr sz="900"/>
            </a:lvl5pPr>
          </a:lstStyle>
          <a:p>
            <a:pPr lvl="0"/>
            <a:r>
              <a:rPr lang="en-US" dirty="0" smtClean="0"/>
              <a:t>Title</a:t>
            </a:r>
            <a:endParaRPr lang="en-US" dirty="0"/>
          </a:p>
        </p:txBody>
      </p:sp>
      <p:sp>
        <p:nvSpPr>
          <p:cNvPr id="39" name="Text Placeholder 13"/>
          <p:cNvSpPr>
            <a:spLocks noGrp="1"/>
          </p:cNvSpPr>
          <p:nvPr>
            <p:ph type="body" sz="quarter" idx="22" hasCustomPrompt="1"/>
          </p:nvPr>
        </p:nvSpPr>
        <p:spPr>
          <a:xfrm>
            <a:off x="6155765" y="4478318"/>
            <a:ext cx="2805952" cy="222250"/>
          </a:xfrm>
          <a:prstGeom prst="rect">
            <a:avLst/>
          </a:prstGeom>
        </p:spPr>
        <p:txBody>
          <a:bodyPr lIns="91440" tIns="45720" rIns="91440" bIns="45720" anchor="t"/>
          <a:lstStyle>
            <a:lvl1pPr marL="0" indent="0">
              <a:buNone/>
              <a:defRPr sz="900">
                <a:solidFill>
                  <a:schemeClr val="bg2"/>
                </a:solidFill>
              </a:defRPr>
            </a:lvl1pPr>
            <a:lvl2pPr marL="177403" indent="0">
              <a:buNone/>
              <a:defRPr sz="900">
                <a:solidFill>
                  <a:srgbClr val="4B4B4B"/>
                </a:solidFill>
              </a:defRPr>
            </a:lvl2pPr>
            <a:lvl3pPr marL="301228" indent="0">
              <a:buNone/>
              <a:defRPr sz="900">
                <a:solidFill>
                  <a:srgbClr val="4B4B4B"/>
                </a:solidFill>
              </a:defRPr>
            </a:lvl3pPr>
            <a:lvl4pPr marL="426244" indent="0">
              <a:buNone/>
              <a:defRPr sz="900">
                <a:solidFill>
                  <a:srgbClr val="4B4B4B"/>
                </a:solidFill>
              </a:defRPr>
            </a:lvl4pPr>
            <a:lvl5pPr marL="560784" indent="0">
              <a:buNone/>
              <a:defRPr sz="900">
                <a:solidFill>
                  <a:srgbClr val="4B4B4B"/>
                </a:solidFill>
              </a:defRPr>
            </a:lvl5pPr>
          </a:lstStyle>
          <a:p>
            <a:pPr lvl="0"/>
            <a:r>
              <a:rPr lang="en-US" dirty="0" smtClean="0"/>
              <a:t>Company</a:t>
            </a:r>
            <a:endParaRPr lang="en-US" dirty="0"/>
          </a:p>
        </p:txBody>
      </p:sp>
      <p:sp>
        <p:nvSpPr>
          <p:cNvPr id="40" name="Text Placeholder 6"/>
          <p:cNvSpPr>
            <a:spLocks noGrp="1"/>
          </p:cNvSpPr>
          <p:nvPr>
            <p:ph type="body" sz="quarter" idx="23" hasCustomPrompt="1"/>
          </p:nvPr>
        </p:nvSpPr>
        <p:spPr>
          <a:xfrm>
            <a:off x="9081248" y="3989053"/>
            <a:ext cx="2805952" cy="228600"/>
          </a:xfrm>
          <a:prstGeom prst="rect">
            <a:avLst/>
          </a:prstGeom>
        </p:spPr>
        <p:txBody>
          <a:bodyPr lIns="91440" tIns="45720" rIns="91440" bIns="45720" anchor="t"/>
          <a:lstStyle>
            <a:lvl1pPr marL="0" indent="0">
              <a:buNone/>
              <a:defRPr sz="1050" b="1">
                <a:solidFill>
                  <a:schemeClr val="bg2"/>
                </a:solidFill>
              </a:defRPr>
            </a:lvl1pPr>
            <a:lvl2pPr marL="177403" indent="0">
              <a:buNone/>
              <a:defRPr sz="1050" b="1"/>
            </a:lvl2pPr>
            <a:lvl3pPr marL="301228" indent="0">
              <a:buNone/>
              <a:defRPr sz="1050" b="1"/>
            </a:lvl3pPr>
            <a:lvl4pPr marL="426244" indent="0">
              <a:buNone/>
              <a:defRPr sz="1050" b="1"/>
            </a:lvl4pPr>
            <a:lvl5pPr marL="560784" indent="0">
              <a:buNone/>
              <a:defRPr sz="1050" b="1"/>
            </a:lvl5pPr>
          </a:lstStyle>
          <a:p>
            <a:pPr lvl="0"/>
            <a:r>
              <a:rPr lang="en-US" dirty="0" err="1" smtClean="0"/>
              <a:t>Firstname</a:t>
            </a:r>
            <a:r>
              <a:rPr lang="en-US" dirty="0" smtClean="0"/>
              <a:t> </a:t>
            </a:r>
            <a:r>
              <a:rPr lang="en-US" dirty="0" err="1" smtClean="0"/>
              <a:t>Lastname</a:t>
            </a:r>
            <a:endParaRPr lang="en-US" dirty="0"/>
          </a:p>
        </p:txBody>
      </p:sp>
      <p:sp>
        <p:nvSpPr>
          <p:cNvPr id="41" name="Text Placeholder 8"/>
          <p:cNvSpPr>
            <a:spLocks noGrp="1"/>
          </p:cNvSpPr>
          <p:nvPr>
            <p:ph type="body" sz="quarter" idx="24" hasCustomPrompt="1"/>
          </p:nvPr>
        </p:nvSpPr>
        <p:spPr>
          <a:xfrm>
            <a:off x="9081248" y="4250217"/>
            <a:ext cx="2805952" cy="228600"/>
          </a:xfrm>
          <a:prstGeom prst="rect">
            <a:avLst/>
          </a:prstGeom>
        </p:spPr>
        <p:txBody>
          <a:bodyPr lIns="91440" tIns="45720" rIns="91440" bIns="45720" anchor="t"/>
          <a:lstStyle>
            <a:lvl1pPr marL="0" indent="0">
              <a:buNone/>
              <a:defRPr sz="900">
                <a:solidFill>
                  <a:schemeClr val="bg2"/>
                </a:solidFill>
              </a:defRPr>
            </a:lvl1pPr>
            <a:lvl2pPr marL="177403" indent="0">
              <a:buNone/>
              <a:defRPr sz="900"/>
            </a:lvl2pPr>
            <a:lvl3pPr marL="301228" indent="0">
              <a:buNone/>
              <a:defRPr sz="900"/>
            </a:lvl3pPr>
            <a:lvl4pPr marL="426244" indent="0">
              <a:buNone/>
              <a:defRPr sz="900"/>
            </a:lvl4pPr>
            <a:lvl5pPr marL="560784" indent="0">
              <a:buNone/>
              <a:defRPr sz="900"/>
            </a:lvl5pPr>
          </a:lstStyle>
          <a:p>
            <a:pPr lvl="0"/>
            <a:r>
              <a:rPr lang="en-US" dirty="0" smtClean="0"/>
              <a:t>Title</a:t>
            </a:r>
            <a:endParaRPr lang="en-US" dirty="0"/>
          </a:p>
        </p:txBody>
      </p:sp>
      <p:sp>
        <p:nvSpPr>
          <p:cNvPr id="42" name="Text Placeholder 13"/>
          <p:cNvSpPr>
            <a:spLocks noGrp="1"/>
          </p:cNvSpPr>
          <p:nvPr>
            <p:ph type="body" sz="quarter" idx="25" hasCustomPrompt="1"/>
          </p:nvPr>
        </p:nvSpPr>
        <p:spPr>
          <a:xfrm>
            <a:off x="9081248" y="4478817"/>
            <a:ext cx="2805952" cy="222250"/>
          </a:xfrm>
          <a:prstGeom prst="rect">
            <a:avLst/>
          </a:prstGeom>
        </p:spPr>
        <p:txBody>
          <a:bodyPr lIns="91440" tIns="45720" rIns="91440" bIns="45720" anchor="t"/>
          <a:lstStyle>
            <a:lvl1pPr marL="0" indent="0">
              <a:buNone/>
              <a:defRPr sz="900">
                <a:solidFill>
                  <a:schemeClr val="bg2"/>
                </a:solidFill>
              </a:defRPr>
            </a:lvl1pPr>
            <a:lvl2pPr marL="177403" indent="0">
              <a:buNone/>
              <a:defRPr sz="900">
                <a:solidFill>
                  <a:srgbClr val="4B4B4B"/>
                </a:solidFill>
              </a:defRPr>
            </a:lvl2pPr>
            <a:lvl3pPr marL="301228" indent="0">
              <a:buNone/>
              <a:defRPr sz="900">
                <a:solidFill>
                  <a:srgbClr val="4B4B4B"/>
                </a:solidFill>
              </a:defRPr>
            </a:lvl3pPr>
            <a:lvl4pPr marL="426244" indent="0">
              <a:buNone/>
              <a:defRPr sz="900">
                <a:solidFill>
                  <a:srgbClr val="4B4B4B"/>
                </a:solidFill>
              </a:defRPr>
            </a:lvl4pPr>
            <a:lvl5pPr marL="560784" indent="0">
              <a:buNone/>
              <a:defRPr sz="900">
                <a:solidFill>
                  <a:srgbClr val="4B4B4B"/>
                </a:solidFill>
              </a:defRPr>
            </a:lvl5pPr>
          </a:lstStyle>
          <a:p>
            <a:pPr lvl="0"/>
            <a:r>
              <a:rPr lang="en-US" dirty="0" smtClean="0"/>
              <a:t>Company</a:t>
            </a:r>
            <a:endParaRPr lang="en-US" dirty="0"/>
          </a:p>
        </p:txBody>
      </p:sp>
      <p:sp>
        <p:nvSpPr>
          <p:cNvPr id="22" name="Rectangle 21"/>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latin typeface="+mj-lt"/>
            </a:endParaRPr>
          </a:p>
        </p:txBody>
      </p:sp>
      <p:sp>
        <p:nvSpPr>
          <p:cNvPr id="24" name="TextBox 23"/>
          <p:cNvSpPr txBox="1"/>
          <p:nvPr userDrawn="1"/>
        </p:nvSpPr>
        <p:spPr bwMode="auto">
          <a:xfrm>
            <a:off x="301837" y="6506526"/>
            <a:ext cx="548783" cy="347472"/>
          </a:xfrm>
          <a:prstGeom prst="rect">
            <a:avLst/>
          </a:prstGeom>
          <a:ln/>
        </p:spPr>
        <p:txBody>
          <a:bodyPr wrap="none" lIns="68580" tIns="34290" rIns="68580" bIns="3429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750" b="1" i="0" smtClean="0">
                <a:solidFill>
                  <a:schemeClr val="bg1"/>
                </a:solidFill>
              </a:rPr>
              <a:pPr lvl="0">
                <a:lnSpc>
                  <a:spcPct val="95000"/>
                </a:lnSpc>
                <a:spcBef>
                  <a:spcPts val="0"/>
                </a:spcBef>
                <a:spcAft>
                  <a:spcPts val="0"/>
                </a:spcAft>
              </a:pPr>
              <a:t>‹#›</a:t>
            </a:fld>
            <a:endParaRPr lang="en-US" sz="750" b="1" i="0" dirty="0">
              <a:solidFill>
                <a:schemeClr val="bg1"/>
              </a:solidFill>
            </a:endParaRPr>
          </a:p>
        </p:txBody>
      </p:sp>
      <p:sp>
        <p:nvSpPr>
          <p:cNvPr id="25" name="Rectangle 50"/>
          <p:cNvSpPr>
            <a:spLocks noChangeArrowheads="1"/>
          </p:cNvSpPr>
          <p:nvPr userDrawn="1"/>
        </p:nvSpPr>
        <p:spPr bwMode="auto">
          <a:xfrm>
            <a:off x="911430" y="6590243"/>
            <a:ext cx="8478375" cy="180049"/>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600" i="1" dirty="0" smtClean="0">
                <a:solidFill>
                  <a:srgbClr val="FFFFFF"/>
                </a:solidFill>
                <a:latin typeface="+mj-lt"/>
              </a:rPr>
              <a:t>Information Classification: Confidential</a:t>
            </a:r>
            <a:endParaRPr lang="en-GB" sz="600" i="1" dirty="0">
              <a:solidFill>
                <a:srgbClr val="FFFFFF"/>
              </a:solidFill>
              <a:latin typeface="+mj-lt"/>
            </a:endParaRPr>
          </a:p>
        </p:txBody>
      </p:sp>
      <p:pic>
        <p:nvPicPr>
          <p:cNvPr id="26" name="Picture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58401" y="6588346"/>
            <a:ext cx="1814035" cy="171084"/>
          </a:xfrm>
          <a:prstGeom prst="rect">
            <a:avLst/>
          </a:prstGeom>
        </p:spPr>
      </p:pic>
    </p:spTree>
    <p:extLst>
      <p:ext uri="{BB962C8B-B14F-4D97-AF65-F5344CB8AC3E}">
        <p14:creationId xmlns:p14="http://schemas.microsoft.com/office/powerpoint/2010/main" val="2720645372"/>
      </p:ext>
    </p:extLst>
  </p:cSld>
  <p:clrMapOvr>
    <a:masterClrMapping/>
  </p:clrMapOvr>
  <p:transition>
    <p:wip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934714" y="0"/>
            <a:ext cx="6095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4" name="Text Placeholder 23"/>
          <p:cNvSpPr>
            <a:spLocks noGrp="1"/>
          </p:cNvSpPr>
          <p:nvPr>
            <p:ph type="body" sz="quarter" idx="11" hasCustomPrompt="1"/>
          </p:nvPr>
        </p:nvSpPr>
        <p:spPr>
          <a:xfrm>
            <a:off x="3450336" y="1581912"/>
            <a:ext cx="8436864" cy="4475988"/>
          </a:xfrm>
          <a:prstGeom prst="rect">
            <a:avLst/>
          </a:prstGeom>
        </p:spPr>
        <p:txBody>
          <a:bodyPr lIns="91440" tIns="45720" rIns="91440" bIns="45720" anchor="t">
            <a:noAutofit/>
          </a:bodyPr>
          <a:lstStyle>
            <a:lvl1pPr marL="0" indent="0">
              <a:spcBef>
                <a:spcPts val="1200"/>
              </a:spcBef>
              <a:buFont typeface="Arial" pitchFamily="34" charset="0"/>
              <a:buNone/>
              <a:defRPr/>
            </a:lvl1pPr>
          </a:lstStyle>
          <a:p>
            <a:pPr marL="0" indent="0">
              <a:spcBef>
                <a:spcPts val="1200"/>
              </a:spcBef>
              <a:buFont typeface="Arial" pitchFamily="34" charset="0"/>
              <a:buNone/>
            </a:pPr>
            <a:r>
              <a:rPr lang="en-US" sz="1400" dirty="0" err="1" smtClean="0">
                <a:solidFill>
                  <a:srgbClr val="000000"/>
                </a:solidFill>
              </a:rPr>
              <a:t>Vestibulum</a:t>
            </a:r>
            <a:r>
              <a:rPr lang="en-US" sz="1400" dirty="0" smtClean="0">
                <a:solidFill>
                  <a:srgbClr val="000000"/>
                </a:solidFill>
              </a:rPr>
              <a:t> id ligula porta </a:t>
            </a:r>
            <a:r>
              <a:rPr lang="en-US" sz="1400" dirty="0" err="1" smtClean="0">
                <a:solidFill>
                  <a:srgbClr val="000000"/>
                </a:solidFill>
              </a:rPr>
              <a:t>felis</a:t>
            </a:r>
            <a:r>
              <a:rPr lang="en-US" sz="1400" dirty="0" smtClean="0">
                <a:solidFill>
                  <a:srgbClr val="000000"/>
                </a:solidFill>
              </a:rPr>
              <a:t> </a:t>
            </a:r>
            <a:r>
              <a:rPr lang="en-US" sz="1400" dirty="0" err="1" smtClean="0">
                <a:solidFill>
                  <a:srgbClr val="000000"/>
                </a:solidFill>
              </a:rPr>
              <a:t>euismod</a:t>
            </a:r>
            <a:r>
              <a:rPr lang="en-US" sz="1400" dirty="0" smtClean="0">
                <a:solidFill>
                  <a:srgbClr val="000000"/>
                </a:solidFill>
              </a:rPr>
              <a:t> semper. </a:t>
            </a:r>
            <a:r>
              <a:rPr lang="en-US" sz="1400" dirty="0" err="1" smtClean="0">
                <a:solidFill>
                  <a:srgbClr val="000000"/>
                </a:solidFill>
              </a:rPr>
              <a:t>Vivamus</a:t>
            </a:r>
            <a:r>
              <a:rPr lang="en-US" sz="1400" dirty="0" smtClean="0">
                <a:solidFill>
                  <a:srgbClr val="000000"/>
                </a:solidFill>
              </a:rPr>
              <a:t> </a:t>
            </a:r>
            <a:r>
              <a:rPr lang="en-US" sz="1400" dirty="0" err="1" smtClean="0">
                <a:solidFill>
                  <a:srgbClr val="000000"/>
                </a:solidFill>
              </a:rPr>
              <a:t>sagittis</a:t>
            </a:r>
            <a:r>
              <a:rPr lang="en-US" sz="1400" dirty="0" smtClean="0">
                <a:solidFill>
                  <a:srgbClr val="000000"/>
                </a:solidFill>
              </a:rPr>
              <a:t> lacus </a:t>
            </a:r>
            <a:r>
              <a:rPr lang="en-US" sz="1400" dirty="0" err="1" smtClean="0">
                <a:solidFill>
                  <a:srgbClr val="000000"/>
                </a:solidFill>
              </a:rPr>
              <a:t>vel</a:t>
            </a:r>
            <a:r>
              <a:rPr lang="en-US" sz="1400" dirty="0" smtClean="0">
                <a:solidFill>
                  <a:srgbClr val="000000"/>
                </a:solidFill>
              </a:rPr>
              <a:t> </a:t>
            </a:r>
            <a:r>
              <a:rPr lang="en-US" sz="1400" dirty="0" err="1" smtClean="0">
                <a:solidFill>
                  <a:srgbClr val="000000"/>
                </a:solidFill>
              </a:rPr>
              <a:t>augue</a:t>
            </a:r>
            <a:r>
              <a:rPr lang="en-US" sz="1400" dirty="0" smtClean="0">
                <a:solidFill>
                  <a:srgbClr val="000000"/>
                </a:solidFill>
              </a:rPr>
              <a:t> </a:t>
            </a:r>
            <a:r>
              <a:rPr lang="en-US" sz="1400" dirty="0" err="1" smtClean="0">
                <a:solidFill>
                  <a:srgbClr val="000000"/>
                </a:solidFill>
              </a:rPr>
              <a:t>laoreet</a:t>
            </a:r>
            <a:r>
              <a:rPr lang="en-US" sz="1400" dirty="0" smtClean="0">
                <a:solidFill>
                  <a:srgbClr val="000000"/>
                </a:solidFill>
              </a:rPr>
              <a:t> </a:t>
            </a:r>
            <a:r>
              <a:rPr lang="en-US" sz="1400" dirty="0" err="1" smtClean="0">
                <a:solidFill>
                  <a:srgbClr val="000000"/>
                </a:solidFill>
              </a:rPr>
              <a:t>rutrum</a:t>
            </a:r>
            <a:r>
              <a:rPr lang="en-US" sz="1400" dirty="0" smtClean="0">
                <a:solidFill>
                  <a:srgbClr val="000000"/>
                </a:solidFill>
              </a:rPr>
              <a:t> </a:t>
            </a:r>
            <a:r>
              <a:rPr lang="en-US" sz="1400" dirty="0" err="1" smtClean="0">
                <a:solidFill>
                  <a:srgbClr val="000000"/>
                </a:solidFill>
              </a:rPr>
              <a:t>faucibus</a:t>
            </a:r>
            <a:r>
              <a:rPr lang="en-US" sz="1400" dirty="0" smtClean="0">
                <a:solidFill>
                  <a:srgbClr val="000000"/>
                </a:solidFill>
              </a:rPr>
              <a:t> dolor </a:t>
            </a:r>
            <a:r>
              <a:rPr lang="en-US" sz="1400" dirty="0" err="1" smtClean="0">
                <a:solidFill>
                  <a:srgbClr val="000000"/>
                </a:solidFill>
              </a:rPr>
              <a:t>auctor</a:t>
            </a:r>
            <a:r>
              <a:rPr lang="en-US" sz="1400" dirty="0" smtClean="0">
                <a:solidFill>
                  <a:srgbClr val="000000"/>
                </a:solidFill>
              </a:rPr>
              <a:t>. Lorem ipsum dolor sit </a:t>
            </a:r>
            <a:r>
              <a:rPr lang="en-US" sz="1400" dirty="0" err="1" smtClean="0">
                <a:solidFill>
                  <a:srgbClr val="000000"/>
                </a:solidFill>
              </a:rPr>
              <a:t>amet</a:t>
            </a:r>
            <a:r>
              <a:rPr lang="en-US" sz="1400" dirty="0" smtClean="0">
                <a:solidFill>
                  <a:srgbClr val="000000"/>
                </a:solidFill>
              </a:rPr>
              <a:t>, </a:t>
            </a:r>
            <a:r>
              <a:rPr lang="en-US" sz="1400" dirty="0" err="1" smtClean="0">
                <a:solidFill>
                  <a:srgbClr val="000000"/>
                </a:solidFill>
              </a:rPr>
              <a:t>consectetur</a:t>
            </a:r>
            <a:r>
              <a:rPr lang="en-US" sz="1400" dirty="0" smtClean="0">
                <a:solidFill>
                  <a:srgbClr val="000000"/>
                </a:solidFill>
              </a:rPr>
              <a:t> </a:t>
            </a:r>
            <a:r>
              <a:rPr lang="en-US" sz="1400" dirty="0" err="1" smtClean="0">
                <a:solidFill>
                  <a:srgbClr val="000000"/>
                </a:solidFill>
              </a:rPr>
              <a:t>adipiscing</a:t>
            </a:r>
            <a:r>
              <a:rPr lang="en-US" sz="1400" dirty="0" smtClean="0">
                <a:solidFill>
                  <a:srgbClr val="000000"/>
                </a:solidFill>
              </a:rPr>
              <a:t> </a:t>
            </a:r>
            <a:r>
              <a:rPr lang="en-US" sz="1400" dirty="0" err="1" smtClean="0">
                <a:solidFill>
                  <a:srgbClr val="000000"/>
                </a:solidFill>
              </a:rPr>
              <a:t>elit</a:t>
            </a:r>
            <a:r>
              <a:rPr lang="en-US" sz="1400" dirty="0" smtClean="0">
                <a:solidFill>
                  <a:srgbClr val="000000"/>
                </a:solidFill>
              </a:rPr>
              <a:t>. </a:t>
            </a:r>
            <a:r>
              <a:rPr lang="en-US" sz="1400" dirty="0" err="1" smtClean="0">
                <a:solidFill>
                  <a:srgbClr val="000000"/>
                </a:solidFill>
              </a:rPr>
              <a:t>Nullam</a:t>
            </a:r>
            <a:r>
              <a:rPr lang="en-US" sz="1400" dirty="0" smtClean="0">
                <a:solidFill>
                  <a:srgbClr val="000000"/>
                </a:solidFill>
              </a:rPr>
              <a:t> </a:t>
            </a:r>
            <a:r>
              <a:rPr lang="en-US" sz="1400" dirty="0" err="1" smtClean="0">
                <a:solidFill>
                  <a:srgbClr val="000000"/>
                </a:solidFill>
              </a:rPr>
              <a:t>quis</a:t>
            </a:r>
            <a:r>
              <a:rPr lang="en-US" sz="1400" dirty="0" smtClean="0">
                <a:solidFill>
                  <a:srgbClr val="000000"/>
                </a:solidFill>
              </a:rPr>
              <a:t> </a:t>
            </a:r>
            <a:r>
              <a:rPr lang="en-US" sz="1400" dirty="0" err="1" smtClean="0">
                <a:solidFill>
                  <a:srgbClr val="000000"/>
                </a:solidFill>
              </a:rPr>
              <a:t>risus</a:t>
            </a:r>
            <a:r>
              <a:rPr lang="en-US" sz="1400" dirty="0" smtClean="0">
                <a:solidFill>
                  <a:srgbClr val="000000"/>
                </a:solidFill>
              </a:rPr>
              <a:t> </a:t>
            </a:r>
            <a:r>
              <a:rPr lang="en-US" sz="1400" dirty="0" err="1" smtClean="0">
                <a:solidFill>
                  <a:srgbClr val="000000"/>
                </a:solidFill>
              </a:rPr>
              <a:t>eget</a:t>
            </a:r>
            <a:r>
              <a:rPr lang="en-US" sz="1400" dirty="0" smtClean="0">
                <a:solidFill>
                  <a:srgbClr val="000000"/>
                </a:solidFill>
              </a:rPr>
              <a:t> </a:t>
            </a:r>
            <a:r>
              <a:rPr lang="en-US" sz="1400" dirty="0" err="1" smtClean="0">
                <a:solidFill>
                  <a:srgbClr val="000000"/>
                </a:solidFill>
              </a:rPr>
              <a:t>urna</a:t>
            </a:r>
            <a:r>
              <a:rPr lang="en-US" sz="1400" dirty="0" smtClean="0">
                <a:solidFill>
                  <a:srgbClr val="000000"/>
                </a:solidFill>
              </a:rPr>
              <a:t> </a:t>
            </a:r>
            <a:r>
              <a:rPr lang="en-US" sz="1400" dirty="0" err="1" smtClean="0">
                <a:solidFill>
                  <a:srgbClr val="000000"/>
                </a:solidFill>
              </a:rPr>
              <a:t>mollis</a:t>
            </a:r>
            <a:r>
              <a:rPr lang="en-US" sz="1400" dirty="0" smtClean="0">
                <a:solidFill>
                  <a:srgbClr val="000000"/>
                </a:solidFill>
              </a:rPr>
              <a:t> </a:t>
            </a:r>
            <a:r>
              <a:rPr lang="en-US" sz="1400" dirty="0" err="1" smtClean="0">
                <a:solidFill>
                  <a:srgbClr val="000000"/>
                </a:solidFill>
              </a:rPr>
              <a:t>ornare</a:t>
            </a:r>
            <a:r>
              <a:rPr lang="en-US" sz="1400" dirty="0" smtClean="0">
                <a:solidFill>
                  <a:srgbClr val="000000"/>
                </a:solidFill>
              </a:rPr>
              <a:t> </a:t>
            </a:r>
            <a:r>
              <a:rPr lang="en-US" sz="1400" dirty="0" err="1" smtClean="0">
                <a:solidFill>
                  <a:srgbClr val="000000"/>
                </a:solidFill>
              </a:rPr>
              <a:t>vel</a:t>
            </a:r>
            <a:r>
              <a:rPr lang="en-US" sz="1400" dirty="0" smtClean="0">
                <a:solidFill>
                  <a:srgbClr val="000000"/>
                </a:solidFill>
              </a:rPr>
              <a:t> </a:t>
            </a:r>
            <a:r>
              <a:rPr lang="en-US" sz="1400" dirty="0" err="1" smtClean="0">
                <a:solidFill>
                  <a:srgbClr val="000000"/>
                </a:solidFill>
              </a:rPr>
              <a:t>eu</a:t>
            </a:r>
            <a:r>
              <a:rPr lang="en-US" sz="1400" dirty="0" smtClean="0">
                <a:solidFill>
                  <a:srgbClr val="000000"/>
                </a:solidFill>
              </a:rPr>
              <a:t> </a:t>
            </a:r>
            <a:r>
              <a:rPr lang="en-US" sz="1400" dirty="0" err="1" smtClean="0">
                <a:solidFill>
                  <a:srgbClr val="000000"/>
                </a:solidFill>
              </a:rPr>
              <a:t>leo</a:t>
            </a:r>
            <a:r>
              <a:rPr lang="en-US" sz="1400" dirty="0" smtClean="0">
                <a:solidFill>
                  <a:srgbClr val="000000"/>
                </a:solidFill>
              </a:rPr>
              <a:t>. </a:t>
            </a:r>
            <a:r>
              <a:rPr lang="en-US" sz="1400" dirty="0" err="1" smtClean="0">
                <a:solidFill>
                  <a:srgbClr val="000000"/>
                </a:solidFill>
              </a:rPr>
              <a:t>Donec</a:t>
            </a:r>
            <a:r>
              <a:rPr lang="en-US" sz="1400" dirty="0" smtClean="0">
                <a:solidFill>
                  <a:srgbClr val="000000"/>
                </a:solidFill>
              </a:rPr>
              <a:t> id </a:t>
            </a:r>
            <a:r>
              <a:rPr lang="en-US" sz="1400" dirty="0" err="1" smtClean="0">
                <a:solidFill>
                  <a:srgbClr val="000000"/>
                </a:solidFill>
              </a:rPr>
              <a:t>elit</a:t>
            </a:r>
            <a:r>
              <a:rPr lang="en-US" sz="1400" dirty="0" smtClean="0">
                <a:solidFill>
                  <a:srgbClr val="000000"/>
                </a:solidFill>
              </a:rPr>
              <a:t> non mi porta gravida at </a:t>
            </a:r>
            <a:r>
              <a:rPr lang="en-US" sz="1400" dirty="0" err="1" smtClean="0">
                <a:solidFill>
                  <a:srgbClr val="000000"/>
                </a:solidFill>
              </a:rPr>
              <a:t>eget</a:t>
            </a:r>
            <a:r>
              <a:rPr lang="en-US" sz="1400" dirty="0" smtClean="0">
                <a:solidFill>
                  <a:srgbClr val="000000"/>
                </a:solidFill>
              </a:rPr>
              <a:t> </a:t>
            </a:r>
            <a:r>
              <a:rPr lang="en-US" sz="1400" dirty="0" err="1" smtClean="0">
                <a:solidFill>
                  <a:srgbClr val="000000"/>
                </a:solidFill>
              </a:rPr>
              <a:t>metus</a:t>
            </a:r>
            <a:r>
              <a:rPr lang="en-US" sz="1400" dirty="0" smtClean="0">
                <a:solidFill>
                  <a:srgbClr val="000000"/>
                </a:solidFill>
              </a:rPr>
              <a:t>. </a:t>
            </a:r>
            <a:r>
              <a:rPr lang="en-US" sz="1400" dirty="0" err="1" smtClean="0">
                <a:solidFill>
                  <a:srgbClr val="000000"/>
                </a:solidFill>
              </a:rPr>
              <a:t>Aenean</a:t>
            </a:r>
            <a:r>
              <a:rPr lang="en-US" sz="1400" dirty="0" smtClean="0">
                <a:solidFill>
                  <a:srgbClr val="000000"/>
                </a:solidFill>
              </a:rPr>
              <a:t> </a:t>
            </a:r>
            <a:r>
              <a:rPr lang="en-US" sz="1400" dirty="0" err="1" smtClean="0">
                <a:solidFill>
                  <a:srgbClr val="000000"/>
                </a:solidFill>
              </a:rPr>
              <a:t>lacinia</a:t>
            </a:r>
            <a:r>
              <a:rPr lang="en-US" sz="1400" dirty="0" smtClean="0">
                <a:solidFill>
                  <a:srgbClr val="000000"/>
                </a:solidFill>
              </a:rPr>
              <a:t> </a:t>
            </a:r>
            <a:r>
              <a:rPr lang="en-US" sz="1400" dirty="0" err="1" smtClean="0">
                <a:solidFill>
                  <a:srgbClr val="000000"/>
                </a:solidFill>
              </a:rPr>
              <a:t>bibendum</a:t>
            </a:r>
            <a:r>
              <a:rPr lang="en-US" sz="1400" dirty="0" smtClean="0">
                <a:solidFill>
                  <a:srgbClr val="000000"/>
                </a:solidFill>
              </a:rPr>
              <a:t> </a:t>
            </a:r>
            <a:r>
              <a:rPr lang="en-US" sz="1400" dirty="0" err="1" smtClean="0">
                <a:solidFill>
                  <a:srgbClr val="000000"/>
                </a:solidFill>
              </a:rPr>
              <a:t>nulla</a:t>
            </a:r>
            <a:r>
              <a:rPr lang="en-US" sz="1400" dirty="0" smtClean="0">
                <a:solidFill>
                  <a:srgbClr val="000000"/>
                </a:solidFill>
              </a:rPr>
              <a:t> </a:t>
            </a:r>
            <a:r>
              <a:rPr lang="en-US" sz="1400" dirty="0" err="1" smtClean="0">
                <a:solidFill>
                  <a:srgbClr val="000000"/>
                </a:solidFill>
              </a:rPr>
              <a:t>sed</a:t>
            </a:r>
            <a:r>
              <a:rPr lang="en-US" sz="1400" dirty="0" smtClean="0">
                <a:solidFill>
                  <a:srgbClr val="000000"/>
                </a:solidFill>
              </a:rPr>
              <a:t> </a:t>
            </a:r>
            <a:r>
              <a:rPr lang="en-US" sz="1400" dirty="0" err="1" smtClean="0">
                <a:solidFill>
                  <a:srgbClr val="000000"/>
                </a:solidFill>
              </a:rPr>
              <a:t>consectetur</a:t>
            </a:r>
            <a:r>
              <a:rPr lang="en-US" sz="1400" dirty="0" smtClean="0">
                <a:solidFill>
                  <a:srgbClr val="000000"/>
                </a:solidFill>
              </a:rPr>
              <a:t>.</a:t>
            </a:r>
            <a:endParaRPr lang="en-US" sz="1400" dirty="0">
              <a:solidFill>
                <a:srgbClr val="000000"/>
              </a:solidFill>
            </a:endParaRPr>
          </a:p>
        </p:txBody>
      </p:sp>
      <p:sp>
        <p:nvSpPr>
          <p:cNvPr id="4" name="Title 3"/>
          <p:cNvSpPr>
            <a:spLocks noGrp="1"/>
          </p:cNvSpPr>
          <p:nvPr>
            <p:ph type="title" hasCustomPrompt="1"/>
          </p:nvPr>
        </p:nvSpPr>
        <p:spPr>
          <a:xfrm>
            <a:off x="3448051" y="457200"/>
            <a:ext cx="8439149" cy="834328"/>
          </a:xfrm>
        </p:spPr>
        <p:txBody>
          <a:bodyPr anchor="t"/>
          <a:lstStyle/>
          <a:p>
            <a:r>
              <a:rPr lang="en-US" smtClean="0"/>
              <a:t>Divider or Agenda –</a:t>
            </a:r>
            <a:br>
              <a:rPr lang="en-US" smtClean="0"/>
            </a:br>
            <a:r>
              <a:rPr lang="en-US" smtClean="0"/>
              <a:t>Header Initial Caps Arial Bold 24pt</a:t>
            </a:r>
            <a:endParaRPr lang="en-US" dirty="0"/>
          </a:p>
        </p:txBody>
      </p:sp>
      <p:sp>
        <p:nvSpPr>
          <p:cNvPr id="13" name="Rectangle 12"/>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latin typeface="+mj-lt"/>
            </a:endParaRPr>
          </a:p>
        </p:txBody>
      </p:sp>
      <p:sp>
        <p:nvSpPr>
          <p:cNvPr id="14" name="TextBox 13"/>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1000" b="1" i="0" smtClean="0">
                <a:solidFill>
                  <a:schemeClr val="bg1"/>
                </a:solidFill>
              </a:rPr>
              <a:pPr lvl="0">
                <a:lnSpc>
                  <a:spcPct val="95000"/>
                </a:lnSpc>
                <a:spcBef>
                  <a:spcPts val="0"/>
                </a:spcBef>
                <a:spcAft>
                  <a:spcPts val="0"/>
                </a:spcAft>
              </a:pPr>
              <a:t>‹#›</a:t>
            </a:fld>
            <a:endParaRPr lang="en-US" sz="1000" b="1" i="0" dirty="0">
              <a:solidFill>
                <a:schemeClr val="bg1"/>
              </a:solidFill>
            </a:endParaRPr>
          </a:p>
        </p:txBody>
      </p:sp>
      <p:sp>
        <p:nvSpPr>
          <p:cNvPr id="15"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FFFFFF"/>
                </a:solidFill>
                <a:latin typeface="+mj-lt"/>
              </a:rPr>
              <a:t>Information Classification: Confidential</a:t>
            </a:r>
            <a:endParaRPr lang="en-GB" sz="800" i="1" dirty="0">
              <a:solidFill>
                <a:srgbClr val="FFFFFF"/>
              </a:solidFill>
              <a:latin typeface="+mj-lt"/>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1444" y="6588346"/>
            <a:ext cx="1385757" cy="173548"/>
          </a:xfrm>
          <a:prstGeom prst="rect">
            <a:avLst/>
          </a:prstGeom>
        </p:spPr>
      </p:pic>
    </p:spTree>
    <p:extLst>
      <p:ext uri="{BB962C8B-B14F-4D97-AF65-F5344CB8AC3E}">
        <p14:creationId xmlns:p14="http://schemas.microsoft.com/office/powerpoint/2010/main" val="1282983400"/>
      </p:ext>
    </p:extLst>
  </p:cSld>
  <p:clrMapOvr>
    <a:masterClrMapping/>
  </p:clrMapOvr>
  <p:transition>
    <p:wip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9851562" y="1879471"/>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8920480" y="1026827"/>
            <a:ext cx="1853184"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
        <p:nvSpPr>
          <p:cNvPr id="7" name="Text Placeholder 11"/>
          <p:cNvSpPr>
            <a:spLocks noGrp="1"/>
          </p:cNvSpPr>
          <p:nvPr>
            <p:ph type="body" sz="quarter" idx="11"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02344" y="1185442"/>
            <a:ext cx="1489456" cy="510396"/>
          </a:xfrm>
          <a:prstGeom prst="rect">
            <a:avLst/>
          </a:prstGeom>
        </p:spPr>
      </p:pic>
    </p:spTree>
    <p:extLst>
      <p:ext uri="{BB962C8B-B14F-4D97-AF65-F5344CB8AC3E}">
        <p14:creationId xmlns:p14="http://schemas.microsoft.com/office/powerpoint/2010/main" val="651407929"/>
      </p:ext>
    </p:extLst>
  </p:cSld>
  <p:clrMapOvr>
    <a:masterClrMapping/>
  </p:clrMapOvr>
  <p:transition>
    <p:wip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sp>
        <p:nvSpPr>
          <p:cNvPr id="5"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
        <p:nvSpPr>
          <p:cNvPr id="9" name="Content Placeholder 2"/>
          <p:cNvSpPr>
            <a:spLocks noGrp="1"/>
          </p:cNvSpPr>
          <p:nvPr>
            <p:ph sz="quarter" idx="17"/>
          </p:nvPr>
        </p:nvSpPr>
        <p:spPr>
          <a:xfrm>
            <a:off x="304800" y="1828800"/>
            <a:ext cx="115824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hasCustomPrompt="1"/>
          </p:nvPr>
        </p:nvSpPr>
        <p:spPr>
          <a:xfrm>
            <a:off x="297778" y="457201"/>
            <a:ext cx="11589423" cy="461665"/>
          </a:xfrm>
        </p:spPr>
        <p:txBody>
          <a:bodyPr anchor="t">
            <a:noAutofit/>
          </a:bodyPr>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1681075128"/>
      </p:ext>
    </p:extLst>
  </p:cSld>
  <p:clrMapOvr>
    <a:masterClrMapping/>
  </p:clrMapOvr>
  <p:transition>
    <p:wip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4800" y="1601860"/>
            <a:ext cx="115824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
        <p:nvSpPr>
          <p:cNvPr id="5"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758444891"/>
      </p:ext>
    </p:extLst>
  </p:cSld>
  <p:clrMapOvr>
    <a:masterClrMapping/>
  </p:clrMapOvr>
  <p:transition>
    <p:wip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1832" y="1601860"/>
            <a:ext cx="11585369"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3344556237"/>
      </p:ext>
    </p:extLst>
  </p:cSld>
  <p:clrMapOvr>
    <a:masterClrMapping/>
  </p:clrMapOvr>
  <p:transition>
    <p:wip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2832049375"/>
      </p:ext>
    </p:extLst>
  </p:cSld>
  <p:clrMapOvr>
    <a:masterClrMapping/>
  </p:clrMapOvr>
  <p:transition>
    <p:wip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Tree>
    <p:extLst>
      <p:ext uri="{BB962C8B-B14F-4D97-AF65-F5344CB8AC3E}">
        <p14:creationId xmlns:p14="http://schemas.microsoft.com/office/powerpoint/2010/main" val="2586387352"/>
      </p:ext>
    </p:extLst>
  </p:cSld>
  <p:clrMapOvr>
    <a:masterClrMapping/>
  </p:clrMapOvr>
  <p:transition>
    <p:wip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BC Compare">
    <p:spTree>
      <p:nvGrpSpPr>
        <p:cNvPr id="1" name=""/>
        <p:cNvGrpSpPr/>
        <p:nvPr/>
      </p:nvGrpSpPr>
      <p:grpSpPr>
        <a:xfrm>
          <a:off x="0" y="0"/>
          <a:ext cx="0" cy="0"/>
          <a:chOff x="0" y="0"/>
          <a:chExt cx="0" cy="0"/>
        </a:xfrm>
      </p:grpSpPr>
      <p:sp>
        <p:nvSpPr>
          <p:cNvPr id="5" name="Content Placeholder 2"/>
          <p:cNvSpPr>
            <a:spLocks noGrp="1"/>
          </p:cNvSpPr>
          <p:nvPr>
            <p:ph sz="quarter" idx="17"/>
          </p:nvPr>
        </p:nvSpPr>
        <p:spPr>
          <a:xfrm>
            <a:off x="609600" y="2794572"/>
            <a:ext cx="3511296"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3" name="Content Placeholder 2"/>
          <p:cNvSpPr>
            <a:spLocks noGrp="1"/>
          </p:cNvSpPr>
          <p:nvPr>
            <p:ph sz="quarter" idx="25"/>
          </p:nvPr>
        </p:nvSpPr>
        <p:spPr>
          <a:xfrm>
            <a:off x="8077200" y="2794572"/>
            <a:ext cx="35052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sz="quarter" idx="28"/>
          </p:nvPr>
        </p:nvSpPr>
        <p:spPr>
          <a:xfrm>
            <a:off x="4351105" y="2794572"/>
            <a:ext cx="35052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11"/>
          <p:cNvSpPr>
            <a:spLocks noGrp="1"/>
          </p:cNvSpPr>
          <p:nvPr>
            <p:ph type="body" sz="quarter" idx="11" hasCustomPrompt="1"/>
          </p:nvPr>
        </p:nvSpPr>
        <p:spPr>
          <a:xfrm>
            <a:off x="609600" y="2224125"/>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3" name="Text Placeholder 11"/>
          <p:cNvSpPr>
            <a:spLocks noGrp="1"/>
          </p:cNvSpPr>
          <p:nvPr>
            <p:ph type="body" sz="quarter" idx="18" hasCustomPrompt="1"/>
          </p:nvPr>
        </p:nvSpPr>
        <p:spPr>
          <a:xfrm>
            <a:off x="609600"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54" name="Text Placeholder 11"/>
          <p:cNvSpPr>
            <a:spLocks noGrp="1"/>
          </p:cNvSpPr>
          <p:nvPr>
            <p:ph type="body" sz="quarter" idx="19" hasCustomPrompt="1"/>
          </p:nvPr>
        </p:nvSpPr>
        <p:spPr>
          <a:xfrm>
            <a:off x="4351859" y="2224125"/>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5" name="Text Placeholder 11"/>
          <p:cNvSpPr>
            <a:spLocks noGrp="1"/>
          </p:cNvSpPr>
          <p:nvPr>
            <p:ph type="body" sz="quarter" idx="21" hasCustomPrompt="1"/>
          </p:nvPr>
        </p:nvSpPr>
        <p:spPr>
          <a:xfrm>
            <a:off x="4351859"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56" name="Text Placeholder 11"/>
          <p:cNvSpPr>
            <a:spLocks noGrp="1"/>
          </p:cNvSpPr>
          <p:nvPr>
            <p:ph type="body" sz="quarter" idx="29" hasCustomPrompt="1"/>
          </p:nvPr>
        </p:nvSpPr>
        <p:spPr>
          <a:xfrm>
            <a:off x="8071104" y="2224125"/>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7" name="Text Placeholder 11"/>
          <p:cNvSpPr>
            <a:spLocks noGrp="1"/>
          </p:cNvSpPr>
          <p:nvPr>
            <p:ph type="body" sz="quarter" idx="30" hasCustomPrompt="1"/>
          </p:nvPr>
        </p:nvSpPr>
        <p:spPr>
          <a:xfrm>
            <a:off x="8071104"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826171277"/>
      </p:ext>
    </p:extLst>
  </p:cSld>
  <p:clrMapOvr>
    <a:masterClrMapping/>
  </p:clrMapOvr>
  <p:transition>
    <p:wip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ABC Compare Layout">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27" name="Content Placeholder 18"/>
          <p:cNvSpPr>
            <a:spLocks noGrp="1"/>
          </p:cNvSpPr>
          <p:nvPr>
            <p:ph sz="quarter" idx="28"/>
          </p:nvPr>
        </p:nvSpPr>
        <p:spPr>
          <a:xfrm>
            <a:off x="8071104"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0" name="Text Placeholder 14"/>
          <p:cNvSpPr>
            <a:spLocks noGrp="1"/>
          </p:cNvSpPr>
          <p:nvPr>
            <p:ph type="body" sz="quarter" idx="11"/>
          </p:nvPr>
        </p:nvSpPr>
        <p:spPr>
          <a:xfrm>
            <a:off x="609600" y="2570305"/>
            <a:ext cx="3511296" cy="338554"/>
          </a:xfrm>
          <a:prstGeom prst="rect">
            <a:avLst/>
          </a:prstGeom>
        </p:spPr>
        <p:txBody>
          <a:bodyPr anchor="t"/>
          <a:lstStyle>
            <a:lvl1pPr marL="0" indent="0">
              <a:buNone/>
              <a:defRPr sz="1600">
                <a:solidFill>
                  <a:schemeClr val="accent1"/>
                </a:solidFill>
              </a:defRPr>
            </a:lvl1pPr>
          </a:lstStyle>
          <a:p>
            <a:r>
              <a:rPr lang="en-US" dirty="0" smtClean="0"/>
              <a:t>Title Header</a:t>
            </a:r>
            <a:endParaRPr lang="en-US" dirty="0"/>
          </a:p>
        </p:txBody>
      </p:sp>
      <p:sp>
        <p:nvSpPr>
          <p:cNvPr id="31" name="Text Placeholder 23"/>
          <p:cNvSpPr>
            <a:spLocks noGrp="1"/>
          </p:cNvSpPr>
          <p:nvPr>
            <p:ph type="body" sz="quarter" idx="35"/>
          </p:nvPr>
        </p:nvSpPr>
        <p:spPr>
          <a:xfrm>
            <a:off x="8071104" y="2570305"/>
            <a:ext cx="3511296" cy="338554"/>
          </a:xfrm>
          <a:prstGeom prst="rect">
            <a:avLst/>
          </a:prstGeom>
        </p:spPr>
        <p:txBody>
          <a:bodyPr anchor="t"/>
          <a:lstStyle>
            <a:lvl1pPr marL="0" indent="0">
              <a:buNone/>
              <a:defRPr sz="1600">
                <a:solidFill>
                  <a:schemeClr val="accent1"/>
                </a:solidFill>
              </a:defRPr>
            </a:lvl1pPr>
          </a:lstStyle>
          <a:p>
            <a:r>
              <a:rPr lang="en-US" smtClean="0"/>
              <a:t>Title Header</a:t>
            </a:r>
            <a:endParaRPr lang="en-US" dirty="0"/>
          </a:p>
        </p:txBody>
      </p:sp>
      <p:sp>
        <p:nvSpPr>
          <p:cNvPr id="32" name="Text Placeholder 24"/>
          <p:cNvSpPr>
            <a:spLocks noGrp="1"/>
          </p:cNvSpPr>
          <p:nvPr>
            <p:ph type="body" sz="quarter" idx="36" hasCustomPrompt="1"/>
          </p:nvPr>
        </p:nvSpPr>
        <p:spPr>
          <a:xfrm>
            <a:off x="8071104" y="2916832"/>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3" name="Content Placeholder 28"/>
          <p:cNvSpPr>
            <a:spLocks noGrp="1"/>
          </p:cNvSpPr>
          <p:nvPr>
            <p:ph sz="quarter" idx="37"/>
          </p:nvPr>
        </p:nvSpPr>
        <p:spPr>
          <a:xfrm>
            <a:off x="4340352"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4" name="Text Placeholder 33"/>
          <p:cNvSpPr>
            <a:spLocks noGrp="1"/>
          </p:cNvSpPr>
          <p:nvPr>
            <p:ph type="body" sz="quarter" idx="39"/>
          </p:nvPr>
        </p:nvSpPr>
        <p:spPr>
          <a:xfrm>
            <a:off x="4340352" y="2570305"/>
            <a:ext cx="3511296" cy="338554"/>
          </a:xfrm>
          <a:prstGeom prst="rect">
            <a:avLst/>
          </a:prstGeom>
        </p:spPr>
        <p:txBody>
          <a:bodyPr anchor="t"/>
          <a:lstStyle>
            <a:lvl1pPr marL="0" indent="0">
              <a:buNone/>
              <a:defRPr sz="1600">
                <a:solidFill>
                  <a:schemeClr val="accent1"/>
                </a:solidFill>
              </a:defRPr>
            </a:lvl1pPr>
          </a:lstStyle>
          <a:p>
            <a:r>
              <a:rPr lang="en-US" smtClean="0"/>
              <a:t>Title Header</a:t>
            </a:r>
            <a:endParaRPr lang="en-US" dirty="0"/>
          </a:p>
        </p:txBody>
      </p:sp>
      <p:sp>
        <p:nvSpPr>
          <p:cNvPr id="36" name="Text Placeholder 34"/>
          <p:cNvSpPr>
            <a:spLocks noGrp="1"/>
          </p:cNvSpPr>
          <p:nvPr>
            <p:ph type="body" sz="quarter" idx="40" hasCustomPrompt="1"/>
          </p:nvPr>
        </p:nvSpPr>
        <p:spPr>
          <a:xfrm>
            <a:off x="4340352" y="2916832"/>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8" name="Content Placeholder 35"/>
          <p:cNvSpPr>
            <a:spLocks noGrp="1"/>
          </p:cNvSpPr>
          <p:nvPr>
            <p:ph sz="quarter" idx="41"/>
          </p:nvPr>
        </p:nvSpPr>
        <p:spPr>
          <a:xfrm>
            <a:off x="609600"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9" name="Text Placeholder 41"/>
          <p:cNvSpPr>
            <a:spLocks noGrp="1"/>
          </p:cNvSpPr>
          <p:nvPr>
            <p:ph type="body" sz="quarter" idx="44" hasCustomPrompt="1"/>
          </p:nvPr>
        </p:nvSpPr>
        <p:spPr>
          <a:xfrm>
            <a:off x="609600" y="2916832"/>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cxnSp>
        <p:nvCxnSpPr>
          <p:cNvPr id="40" name="Straight Connector 39"/>
          <p:cNvCxnSpPr/>
          <p:nvPr userDrawn="1"/>
        </p:nvCxnSpPr>
        <p:spPr>
          <a:xfrm>
            <a:off x="8071104"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340352"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609600"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983400151"/>
      </p:ext>
    </p:extLst>
  </p:cSld>
  <p:clrMapOvr>
    <a:masterClrMapping/>
  </p:clrMapOvr>
  <p:transition>
    <p:wip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BC Percentag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8" name="Text Placeholder 7"/>
          <p:cNvSpPr>
            <a:spLocks noGrp="1"/>
          </p:cNvSpPr>
          <p:nvPr>
            <p:ph type="body" sz="quarter" idx="24" hasCustomPrompt="1"/>
          </p:nvPr>
        </p:nvSpPr>
        <p:spPr>
          <a:xfrm>
            <a:off x="1002748" y="2294165"/>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34" name="Text Placeholder 7"/>
          <p:cNvSpPr>
            <a:spLocks noGrp="1"/>
          </p:cNvSpPr>
          <p:nvPr>
            <p:ph type="body" sz="quarter" idx="26" hasCustomPrompt="1"/>
          </p:nvPr>
        </p:nvSpPr>
        <p:spPr>
          <a:xfrm>
            <a:off x="1002748" y="3457962"/>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36" name="Text Placeholder 7"/>
          <p:cNvSpPr>
            <a:spLocks noGrp="1"/>
          </p:cNvSpPr>
          <p:nvPr>
            <p:ph type="body" sz="quarter" idx="28" hasCustomPrompt="1"/>
          </p:nvPr>
        </p:nvSpPr>
        <p:spPr>
          <a:xfrm>
            <a:off x="1002748" y="4621759"/>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12" name="Text Placeholder 7"/>
          <p:cNvSpPr>
            <a:spLocks noGrp="1"/>
          </p:cNvSpPr>
          <p:nvPr>
            <p:ph type="body" sz="quarter" idx="29" hasCustomPrompt="1"/>
          </p:nvPr>
        </p:nvSpPr>
        <p:spPr>
          <a:xfrm>
            <a:off x="1002748"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sp>
        <p:nvSpPr>
          <p:cNvPr id="13" name="Text Placeholder 7"/>
          <p:cNvSpPr>
            <a:spLocks noGrp="1"/>
          </p:cNvSpPr>
          <p:nvPr>
            <p:ph type="body" sz="quarter" idx="30" hasCustomPrompt="1"/>
          </p:nvPr>
        </p:nvSpPr>
        <p:spPr>
          <a:xfrm>
            <a:off x="1002748"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sp>
        <p:nvSpPr>
          <p:cNvPr id="14" name="Text Placeholder 7"/>
          <p:cNvSpPr>
            <a:spLocks noGrp="1"/>
          </p:cNvSpPr>
          <p:nvPr>
            <p:ph type="body" sz="quarter" idx="31" hasCustomPrompt="1"/>
          </p:nvPr>
        </p:nvSpPr>
        <p:spPr>
          <a:xfrm>
            <a:off x="1002748"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cxnSp>
        <p:nvCxnSpPr>
          <p:cNvPr id="15" name="Straight Connector 14"/>
          <p:cNvCxnSpPr/>
          <p:nvPr userDrawn="1"/>
        </p:nvCxnSpPr>
        <p:spPr>
          <a:xfrm>
            <a:off x="711201" y="3351946"/>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11201" y="4529762"/>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 Placeholder 7"/>
          <p:cNvSpPr>
            <a:spLocks noGrp="1"/>
          </p:cNvSpPr>
          <p:nvPr>
            <p:ph type="body" sz="quarter" idx="32" hasCustomPrompt="1"/>
          </p:nvPr>
        </p:nvSpPr>
        <p:spPr>
          <a:xfrm>
            <a:off x="4748696" y="2294165"/>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19" name="Text Placeholder 7"/>
          <p:cNvSpPr>
            <a:spLocks noGrp="1"/>
          </p:cNvSpPr>
          <p:nvPr>
            <p:ph type="body" sz="quarter" idx="33" hasCustomPrompt="1"/>
          </p:nvPr>
        </p:nvSpPr>
        <p:spPr>
          <a:xfrm>
            <a:off x="4748696" y="3457962"/>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0" name="Text Placeholder 7"/>
          <p:cNvSpPr>
            <a:spLocks noGrp="1"/>
          </p:cNvSpPr>
          <p:nvPr>
            <p:ph type="body" sz="quarter" idx="34" hasCustomPrompt="1"/>
          </p:nvPr>
        </p:nvSpPr>
        <p:spPr>
          <a:xfrm>
            <a:off x="4748696" y="4621759"/>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1" name="Text Placeholder 7"/>
          <p:cNvSpPr>
            <a:spLocks noGrp="1"/>
          </p:cNvSpPr>
          <p:nvPr>
            <p:ph type="body" sz="quarter" idx="35" hasCustomPrompt="1"/>
          </p:nvPr>
        </p:nvSpPr>
        <p:spPr>
          <a:xfrm>
            <a:off x="4748696"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2" name="Text Placeholder 7"/>
          <p:cNvSpPr>
            <a:spLocks noGrp="1"/>
          </p:cNvSpPr>
          <p:nvPr>
            <p:ph type="body" sz="quarter" idx="36" hasCustomPrompt="1"/>
          </p:nvPr>
        </p:nvSpPr>
        <p:spPr>
          <a:xfrm>
            <a:off x="4748696"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3" name="Text Placeholder 7"/>
          <p:cNvSpPr>
            <a:spLocks noGrp="1"/>
          </p:cNvSpPr>
          <p:nvPr>
            <p:ph type="body" sz="quarter" idx="37" hasCustomPrompt="1"/>
          </p:nvPr>
        </p:nvSpPr>
        <p:spPr>
          <a:xfrm>
            <a:off x="4748696"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4" name="Text Placeholder 7"/>
          <p:cNvSpPr>
            <a:spLocks noGrp="1"/>
          </p:cNvSpPr>
          <p:nvPr>
            <p:ph type="body" sz="quarter" idx="38" hasCustomPrompt="1"/>
          </p:nvPr>
        </p:nvSpPr>
        <p:spPr>
          <a:xfrm>
            <a:off x="8377309" y="2294165"/>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5" name="Text Placeholder 7"/>
          <p:cNvSpPr>
            <a:spLocks noGrp="1"/>
          </p:cNvSpPr>
          <p:nvPr>
            <p:ph type="body" sz="quarter" idx="39" hasCustomPrompt="1"/>
          </p:nvPr>
        </p:nvSpPr>
        <p:spPr>
          <a:xfrm>
            <a:off x="8377309" y="3457962"/>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6" name="Text Placeholder 7"/>
          <p:cNvSpPr>
            <a:spLocks noGrp="1"/>
          </p:cNvSpPr>
          <p:nvPr>
            <p:ph type="body" sz="quarter" idx="40" hasCustomPrompt="1"/>
          </p:nvPr>
        </p:nvSpPr>
        <p:spPr>
          <a:xfrm>
            <a:off x="8377309" y="4621759"/>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7" name="Text Placeholder 7"/>
          <p:cNvSpPr>
            <a:spLocks noGrp="1"/>
          </p:cNvSpPr>
          <p:nvPr>
            <p:ph type="body" sz="quarter" idx="41" hasCustomPrompt="1"/>
          </p:nvPr>
        </p:nvSpPr>
        <p:spPr>
          <a:xfrm>
            <a:off x="8377309"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8" name="Text Placeholder 7"/>
          <p:cNvSpPr>
            <a:spLocks noGrp="1"/>
          </p:cNvSpPr>
          <p:nvPr>
            <p:ph type="body" sz="quarter" idx="42" hasCustomPrompt="1"/>
          </p:nvPr>
        </p:nvSpPr>
        <p:spPr>
          <a:xfrm>
            <a:off x="8377309"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9" name="Text Placeholder 7"/>
          <p:cNvSpPr>
            <a:spLocks noGrp="1"/>
          </p:cNvSpPr>
          <p:nvPr>
            <p:ph type="body" sz="quarter" idx="43" hasCustomPrompt="1"/>
          </p:nvPr>
        </p:nvSpPr>
        <p:spPr>
          <a:xfrm>
            <a:off x="8377309"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
        <p:nvSpPr>
          <p:cNvPr id="30"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2973610699"/>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934719" y="0"/>
            <a:ext cx="6095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24" name="Text Placeholder 23"/>
          <p:cNvSpPr>
            <a:spLocks noGrp="1"/>
          </p:cNvSpPr>
          <p:nvPr>
            <p:ph type="body" sz="quarter" idx="11" hasCustomPrompt="1"/>
          </p:nvPr>
        </p:nvSpPr>
        <p:spPr>
          <a:xfrm>
            <a:off x="3450336" y="1581912"/>
            <a:ext cx="8436864" cy="4475988"/>
          </a:xfrm>
          <a:prstGeom prst="rect">
            <a:avLst/>
          </a:prstGeom>
        </p:spPr>
        <p:txBody>
          <a:bodyPr lIns="91440" tIns="45720" rIns="91440" bIns="45720" anchor="t">
            <a:noAutofit/>
          </a:bodyPr>
          <a:lstStyle>
            <a:lvl1pPr marL="0" indent="0">
              <a:spcBef>
                <a:spcPts val="1200"/>
              </a:spcBef>
              <a:buFont typeface="Arial" pitchFamily="34" charset="0"/>
              <a:buNone/>
              <a:defRPr/>
            </a:lvl1pPr>
          </a:lstStyle>
          <a:p>
            <a:pPr marL="0" indent="0">
              <a:spcBef>
                <a:spcPts val="1200"/>
              </a:spcBef>
              <a:buFont typeface="Arial" pitchFamily="34" charset="0"/>
              <a:buNone/>
            </a:pPr>
            <a:r>
              <a:rPr lang="en-US" sz="1050" dirty="0" err="1" smtClean="0">
                <a:solidFill>
                  <a:srgbClr val="000000"/>
                </a:solidFill>
              </a:rPr>
              <a:t>Vestibulum</a:t>
            </a:r>
            <a:r>
              <a:rPr lang="en-US" sz="1050" dirty="0" smtClean="0">
                <a:solidFill>
                  <a:srgbClr val="000000"/>
                </a:solidFill>
              </a:rPr>
              <a:t> id ligula porta </a:t>
            </a:r>
            <a:r>
              <a:rPr lang="en-US" sz="1050" dirty="0" err="1" smtClean="0">
                <a:solidFill>
                  <a:srgbClr val="000000"/>
                </a:solidFill>
              </a:rPr>
              <a:t>felis</a:t>
            </a:r>
            <a:r>
              <a:rPr lang="en-US" sz="1050" dirty="0" smtClean="0">
                <a:solidFill>
                  <a:srgbClr val="000000"/>
                </a:solidFill>
              </a:rPr>
              <a:t> </a:t>
            </a:r>
            <a:r>
              <a:rPr lang="en-US" sz="1050" dirty="0" err="1" smtClean="0">
                <a:solidFill>
                  <a:srgbClr val="000000"/>
                </a:solidFill>
              </a:rPr>
              <a:t>euismod</a:t>
            </a:r>
            <a:r>
              <a:rPr lang="en-US" sz="1050" dirty="0" smtClean="0">
                <a:solidFill>
                  <a:srgbClr val="000000"/>
                </a:solidFill>
              </a:rPr>
              <a:t> semper. </a:t>
            </a:r>
            <a:r>
              <a:rPr lang="en-US" sz="1050" dirty="0" err="1" smtClean="0">
                <a:solidFill>
                  <a:srgbClr val="000000"/>
                </a:solidFill>
              </a:rPr>
              <a:t>Vivamus</a:t>
            </a:r>
            <a:r>
              <a:rPr lang="en-US" sz="1050" dirty="0" smtClean="0">
                <a:solidFill>
                  <a:srgbClr val="000000"/>
                </a:solidFill>
              </a:rPr>
              <a:t> </a:t>
            </a:r>
            <a:r>
              <a:rPr lang="en-US" sz="1050" dirty="0" err="1" smtClean="0">
                <a:solidFill>
                  <a:srgbClr val="000000"/>
                </a:solidFill>
              </a:rPr>
              <a:t>sagittis</a:t>
            </a:r>
            <a:r>
              <a:rPr lang="en-US" sz="1050" dirty="0" smtClean="0">
                <a:solidFill>
                  <a:srgbClr val="000000"/>
                </a:solidFill>
              </a:rPr>
              <a:t> lacus </a:t>
            </a:r>
            <a:r>
              <a:rPr lang="en-US" sz="1050" dirty="0" err="1" smtClean="0">
                <a:solidFill>
                  <a:srgbClr val="000000"/>
                </a:solidFill>
              </a:rPr>
              <a:t>vel</a:t>
            </a:r>
            <a:r>
              <a:rPr lang="en-US" sz="1050" dirty="0" smtClean="0">
                <a:solidFill>
                  <a:srgbClr val="000000"/>
                </a:solidFill>
              </a:rPr>
              <a:t> </a:t>
            </a:r>
            <a:r>
              <a:rPr lang="en-US" sz="1050" dirty="0" err="1" smtClean="0">
                <a:solidFill>
                  <a:srgbClr val="000000"/>
                </a:solidFill>
              </a:rPr>
              <a:t>augue</a:t>
            </a:r>
            <a:r>
              <a:rPr lang="en-US" sz="1050" dirty="0" smtClean="0">
                <a:solidFill>
                  <a:srgbClr val="000000"/>
                </a:solidFill>
              </a:rPr>
              <a:t> </a:t>
            </a:r>
            <a:r>
              <a:rPr lang="en-US" sz="1050" dirty="0" err="1" smtClean="0">
                <a:solidFill>
                  <a:srgbClr val="000000"/>
                </a:solidFill>
              </a:rPr>
              <a:t>laoreet</a:t>
            </a:r>
            <a:r>
              <a:rPr lang="en-US" sz="1050" dirty="0" smtClean="0">
                <a:solidFill>
                  <a:srgbClr val="000000"/>
                </a:solidFill>
              </a:rPr>
              <a:t> </a:t>
            </a:r>
            <a:r>
              <a:rPr lang="en-US" sz="1050" dirty="0" err="1" smtClean="0">
                <a:solidFill>
                  <a:srgbClr val="000000"/>
                </a:solidFill>
              </a:rPr>
              <a:t>rutrum</a:t>
            </a:r>
            <a:r>
              <a:rPr lang="en-US" sz="1050" dirty="0" smtClean="0">
                <a:solidFill>
                  <a:srgbClr val="000000"/>
                </a:solidFill>
              </a:rPr>
              <a:t> </a:t>
            </a:r>
            <a:r>
              <a:rPr lang="en-US" sz="1050" dirty="0" err="1" smtClean="0">
                <a:solidFill>
                  <a:srgbClr val="000000"/>
                </a:solidFill>
              </a:rPr>
              <a:t>faucibus</a:t>
            </a:r>
            <a:r>
              <a:rPr lang="en-US" sz="1050" dirty="0" smtClean="0">
                <a:solidFill>
                  <a:srgbClr val="000000"/>
                </a:solidFill>
              </a:rPr>
              <a:t> dolor </a:t>
            </a:r>
            <a:r>
              <a:rPr lang="en-US" sz="1050" dirty="0" err="1" smtClean="0">
                <a:solidFill>
                  <a:srgbClr val="000000"/>
                </a:solidFill>
              </a:rPr>
              <a:t>auctor</a:t>
            </a:r>
            <a:r>
              <a:rPr lang="en-US" sz="1050" dirty="0" smtClean="0">
                <a:solidFill>
                  <a:srgbClr val="000000"/>
                </a:solidFill>
              </a:rPr>
              <a:t>. Lorem ipsum dolor sit </a:t>
            </a:r>
            <a:r>
              <a:rPr lang="en-US" sz="1050" dirty="0" err="1" smtClean="0">
                <a:solidFill>
                  <a:srgbClr val="000000"/>
                </a:solidFill>
              </a:rPr>
              <a:t>amet</a:t>
            </a:r>
            <a:r>
              <a:rPr lang="en-US" sz="1050" dirty="0" smtClean="0">
                <a:solidFill>
                  <a:srgbClr val="000000"/>
                </a:solidFill>
              </a:rPr>
              <a:t>, </a:t>
            </a:r>
            <a:r>
              <a:rPr lang="en-US" sz="1050" dirty="0" err="1" smtClean="0">
                <a:solidFill>
                  <a:srgbClr val="000000"/>
                </a:solidFill>
              </a:rPr>
              <a:t>consectetur</a:t>
            </a:r>
            <a:r>
              <a:rPr lang="en-US" sz="1050" dirty="0" smtClean="0">
                <a:solidFill>
                  <a:srgbClr val="000000"/>
                </a:solidFill>
              </a:rPr>
              <a:t> </a:t>
            </a:r>
            <a:r>
              <a:rPr lang="en-US" sz="1050" dirty="0" err="1" smtClean="0">
                <a:solidFill>
                  <a:srgbClr val="000000"/>
                </a:solidFill>
              </a:rPr>
              <a:t>adipiscing</a:t>
            </a:r>
            <a:r>
              <a:rPr lang="en-US" sz="1050" dirty="0" smtClean="0">
                <a:solidFill>
                  <a:srgbClr val="000000"/>
                </a:solidFill>
              </a:rPr>
              <a:t> </a:t>
            </a:r>
            <a:r>
              <a:rPr lang="en-US" sz="1050" dirty="0" err="1" smtClean="0">
                <a:solidFill>
                  <a:srgbClr val="000000"/>
                </a:solidFill>
              </a:rPr>
              <a:t>elit</a:t>
            </a:r>
            <a:r>
              <a:rPr lang="en-US" sz="1050" dirty="0" smtClean="0">
                <a:solidFill>
                  <a:srgbClr val="000000"/>
                </a:solidFill>
              </a:rPr>
              <a:t>. </a:t>
            </a:r>
            <a:r>
              <a:rPr lang="en-US" sz="1050" dirty="0" err="1" smtClean="0">
                <a:solidFill>
                  <a:srgbClr val="000000"/>
                </a:solidFill>
              </a:rPr>
              <a:t>Nullam</a:t>
            </a:r>
            <a:r>
              <a:rPr lang="en-US" sz="1050" dirty="0" smtClean="0">
                <a:solidFill>
                  <a:srgbClr val="000000"/>
                </a:solidFill>
              </a:rPr>
              <a:t> </a:t>
            </a:r>
            <a:r>
              <a:rPr lang="en-US" sz="1050" dirty="0" err="1" smtClean="0">
                <a:solidFill>
                  <a:srgbClr val="000000"/>
                </a:solidFill>
              </a:rPr>
              <a:t>quis</a:t>
            </a:r>
            <a:r>
              <a:rPr lang="en-US" sz="1050" dirty="0" smtClean="0">
                <a:solidFill>
                  <a:srgbClr val="000000"/>
                </a:solidFill>
              </a:rPr>
              <a:t> </a:t>
            </a:r>
            <a:r>
              <a:rPr lang="en-US" sz="1050" dirty="0" err="1" smtClean="0">
                <a:solidFill>
                  <a:srgbClr val="000000"/>
                </a:solidFill>
              </a:rPr>
              <a:t>risus</a:t>
            </a:r>
            <a:r>
              <a:rPr lang="en-US" sz="1050" dirty="0" smtClean="0">
                <a:solidFill>
                  <a:srgbClr val="000000"/>
                </a:solidFill>
              </a:rPr>
              <a:t> </a:t>
            </a:r>
            <a:r>
              <a:rPr lang="en-US" sz="1050" dirty="0" err="1" smtClean="0">
                <a:solidFill>
                  <a:srgbClr val="000000"/>
                </a:solidFill>
              </a:rPr>
              <a:t>eget</a:t>
            </a:r>
            <a:r>
              <a:rPr lang="en-US" sz="1050" dirty="0" smtClean="0">
                <a:solidFill>
                  <a:srgbClr val="000000"/>
                </a:solidFill>
              </a:rPr>
              <a:t> </a:t>
            </a:r>
            <a:r>
              <a:rPr lang="en-US" sz="1050" dirty="0" err="1" smtClean="0">
                <a:solidFill>
                  <a:srgbClr val="000000"/>
                </a:solidFill>
              </a:rPr>
              <a:t>urna</a:t>
            </a:r>
            <a:r>
              <a:rPr lang="en-US" sz="1050" dirty="0" smtClean="0">
                <a:solidFill>
                  <a:srgbClr val="000000"/>
                </a:solidFill>
              </a:rPr>
              <a:t> </a:t>
            </a:r>
            <a:r>
              <a:rPr lang="en-US" sz="1050" dirty="0" err="1" smtClean="0">
                <a:solidFill>
                  <a:srgbClr val="000000"/>
                </a:solidFill>
              </a:rPr>
              <a:t>mollis</a:t>
            </a:r>
            <a:r>
              <a:rPr lang="en-US" sz="1050" dirty="0" smtClean="0">
                <a:solidFill>
                  <a:srgbClr val="000000"/>
                </a:solidFill>
              </a:rPr>
              <a:t> </a:t>
            </a:r>
            <a:r>
              <a:rPr lang="en-US" sz="1050" dirty="0" err="1" smtClean="0">
                <a:solidFill>
                  <a:srgbClr val="000000"/>
                </a:solidFill>
              </a:rPr>
              <a:t>ornare</a:t>
            </a:r>
            <a:r>
              <a:rPr lang="en-US" sz="1050" dirty="0" smtClean="0">
                <a:solidFill>
                  <a:srgbClr val="000000"/>
                </a:solidFill>
              </a:rPr>
              <a:t> </a:t>
            </a:r>
            <a:r>
              <a:rPr lang="en-US" sz="1050" dirty="0" err="1" smtClean="0">
                <a:solidFill>
                  <a:srgbClr val="000000"/>
                </a:solidFill>
              </a:rPr>
              <a:t>vel</a:t>
            </a:r>
            <a:r>
              <a:rPr lang="en-US" sz="1050" dirty="0" smtClean="0">
                <a:solidFill>
                  <a:srgbClr val="000000"/>
                </a:solidFill>
              </a:rPr>
              <a:t> </a:t>
            </a:r>
            <a:r>
              <a:rPr lang="en-US" sz="1050" dirty="0" err="1" smtClean="0">
                <a:solidFill>
                  <a:srgbClr val="000000"/>
                </a:solidFill>
              </a:rPr>
              <a:t>eu</a:t>
            </a:r>
            <a:r>
              <a:rPr lang="en-US" sz="1050" dirty="0" smtClean="0">
                <a:solidFill>
                  <a:srgbClr val="000000"/>
                </a:solidFill>
              </a:rPr>
              <a:t> </a:t>
            </a:r>
            <a:r>
              <a:rPr lang="en-US" sz="1050" dirty="0" err="1" smtClean="0">
                <a:solidFill>
                  <a:srgbClr val="000000"/>
                </a:solidFill>
              </a:rPr>
              <a:t>leo</a:t>
            </a:r>
            <a:r>
              <a:rPr lang="en-US" sz="1050" dirty="0" smtClean="0">
                <a:solidFill>
                  <a:srgbClr val="000000"/>
                </a:solidFill>
              </a:rPr>
              <a:t>. </a:t>
            </a:r>
            <a:r>
              <a:rPr lang="en-US" sz="1050" dirty="0" err="1" smtClean="0">
                <a:solidFill>
                  <a:srgbClr val="000000"/>
                </a:solidFill>
              </a:rPr>
              <a:t>Donec</a:t>
            </a:r>
            <a:r>
              <a:rPr lang="en-US" sz="1050" dirty="0" smtClean="0">
                <a:solidFill>
                  <a:srgbClr val="000000"/>
                </a:solidFill>
              </a:rPr>
              <a:t> id </a:t>
            </a:r>
            <a:r>
              <a:rPr lang="en-US" sz="1050" dirty="0" err="1" smtClean="0">
                <a:solidFill>
                  <a:srgbClr val="000000"/>
                </a:solidFill>
              </a:rPr>
              <a:t>elit</a:t>
            </a:r>
            <a:r>
              <a:rPr lang="en-US" sz="1050" dirty="0" smtClean="0">
                <a:solidFill>
                  <a:srgbClr val="000000"/>
                </a:solidFill>
              </a:rPr>
              <a:t> non mi porta gravida at </a:t>
            </a:r>
            <a:r>
              <a:rPr lang="en-US" sz="1050" dirty="0" err="1" smtClean="0">
                <a:solidFill>
                  <a:srgbClr val="000000"/>
                </a:solidFill>
              </a:rPr>
              <a:t>eget</a:t>
            </a:r>
            <a:r>
              <a:rPr lang="en-US" sz="1050" dirty="0" smtClean="0">
                <a:solidFill>
                  <a:srgbClr val="000000"/>
                </a:solidFill>
              </a:rPr>
              <a:t> </a:t>
            </a:r>
            <a:r>
              <a:rPr lang="en-US" sz="1050" dirty="0" err="1" smtClean="0">
                <a:solidFill>
                  <a:srgbClr val="000000"/>
                </a:solidFill>
              </a:rPr>
              <a:t>metus</a:t>
            </a:r>
            <a:r>
              <a:rPr lang="en-US" sz="1050" dirty="0" smtClean="0">
                <a:solidFill>
                  <a:srgbClr val="000000"/>
                </a:solidFill>
              </a:rPr>
              <a:t>. </a:t>
            </a:r>
            <a:r>
              <a:rPr lang="en-US" sz="1050" dirty="0" err="1" smtClean="0">
                <a:solidFill>
                  <a:srgbClr val="000000"/>
                </a:solidFill>
              </a:rPr>
              <a:t>Aenean</a:t>
            </a:r>
            <a:r>
              <a:rPr lang="en-US" sz="1050" dirty="0" smtClean="0">
                <a:solidFill>
                  <a:srgbClr val="000000"/>
                </a:solidFill>
              </a:rPr>
              <a:t> </a:t>
            </a:r>
            <a:r>
              <a:rPr lang="en-US" sz="1050" dirty="0" err="1" smtClean="0">
                <a:solidFill>
                  <a:srgbClr val="000000"/>
                </a:solidFill>
              </a:rPr>
              <a:t>lacinia</a:t>
            </a:r>
            <a:r>
              <a:rPr lang="en-US" sz="1050" dirty="0" smtClean="0">
                <a:solidFill>
                  <a:srgbClr val="000000"/>
                </a:solidFill>
              </a:rPr>
              <a:t> </a:t>
            </a:r>
            <a:r>
              <a:rPr lang="en-US" sz="1050" dirty="0" err="1" smtClean="0">
                <a:solidFill>
                  <a:srgbClr val="000000"/>
                </a:solidFill>
              </a:rPr>
              <a:t>bibendum</a:t>
            </a:r>
            <a:r>
              <a:rPr lang="en-US" sz="1050" dirty="0" smtClean="0">
                <a:solidFill>
                  <a:srgbClr val="000000"/>
                </a:solidFill>
              </a:rPr>
              <a:t> </a:t>
            </a:r>
            <a:r>
              <a:rPr lang="en-US" sz="1050" dirty="0" err="1" smtClean="0">
                <a:solidFill>
                  <a:srgbClr val="000000"/>
                </a:solidFill>
              </a:rPr>
              <a:t>nulla</a:t>
            </a:r>
            <a:r>
              <a:rPr lang="en-US" sz="1050" dirty="0" smtClean="0">
                <a:solidFill>
                  <a:srgbClr val="000000"/>
                </a:solidFill>
              </a:rPr>
              <a:t> </a:t>
            </a:r>
            <a:r>
              <a:rPr lang="en-US" sz="1050" dirty="0" err="1" smtClean="0">
                <a:solidFill>
                  <a:srgbClr val="000000"/>
                </a:solidFill>
              </a:rPr>
              <a:t>sed</a:t>
            </a:r>
            <a:r>
              <a:rPr lang="en-US" sz="1050" dirty="0" smtClean="0">
                <a:solidFill>
                  <a:srgbClr val="000000"/>
                </a:solidFill>
              </a:rPr>
              <a:t> </a:t>
            </a:r>
            <a:r>
              <a:rPr lang="en-US" sz="1050" dirty="0" err="1" smtClean="0">
                <a:solidFill>
                  <a:srgbClr val="000000"/>
                </a:solidFill>
              </a:rPr>
              <a:t>consectetur</a:t>
            </a:r>
            <a:r>
              <a:rPr lang="en-US" sz="1050" dirty="0" smtClean="0">
                <a:solidFill>
                  <a:srgbClr val="000000"/>
                </a:solidFill>
              </a:rPr>
              <a:t>.</a:t>
            </a:r>
            <a:endParaRPr lang="en-US" sz="1050" dirty="0">
              <a:solidFill>
                <a:srgbClr val="000000"/>
              </a:solidFill>
            </a:endParaRPr>
          </a:p>
        </p:txBody>
      </p:sp>
      <p:sp>
        <p:nvSpPr>
          <p:cNvPr id="4" name="Title 3"/>
          <p:cNvSpPr>
            <a:spLocks noGrp="1"/>
          </p:cNvSpPr>
          <p:nvPr>
            <p:ph type="title" hasCustomPrompt="1"/>
          </p:nvPr>
        </p:nvSpPr>
        <p:spPr>
          <a:xfrm>
            <a:off x="3448052" y="457200"/>
            <a:ext cx="8439149" cy="834328"/>
          </a:xfrm>
        </p:spPr>
        <p:txBody>
          <a:bodyPr anchor="t"/>
          <a:lstStyle/>
          <a:p>
            <a:r>
              <a:rPr lang="en-US" smtClean="0"/>
              <a:t>Divider or Agenda –</a:t>
            </a:r>
            <a:br>
              <a:rPr lang="en-US" smtClean="0"/>
            </a:br>
            <a:r>
              <a:rPr lang="en-US" smtClean="0"/>
              <a:t>Header Initial Caps Arial Bold 24pt</a:t>
            </a:r>
            <a:endParaRPr lang="en-US" dirty="0"/>
          </a:p>
        </p:txBody>
      </p:sp>
      <p:sp>
        <p:nvSpPr>
          <p:cNvPr id="13" name="Rectangle 12"/>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latin typeface="+mj-lt"/>
            </a:endParaRPr>
          </a:p>
        </p:txBody>
      </p:sp>
      <p:sp>
        <p:nvSpPr>
          <p:cNvPr id="14" name="TextBox 13"/>
          <p:cNvSpPr txBox="1"/>
          <p:nvPr userDrawn="1"/>
        </p:nvSpPr>
        <p:spPr bwMode="auto">
          <a:xfrm>
            <a:off x="301837" y="6506526"/>
            <a:ext cx="548783" cy="347472"/>
          </a:xfrm>
          <a:prstGeom prst="rect">
            <a:avLst/>
          </a:prstGeom>
          <a:ln/>
        </p:spPr>
        <p:txBody>
          <a:bodyPr wrap="none" lIns="68580" tIns="34290" rIns="68580" bIns="3429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750" b="1" i="0" smtClean="0">
                <a:solidFill>
                  <a:schemeClr val="bg1"/>
                </a:solidFill>
              </a:rPr>
              <a:pPr lvl="0">
                <a:lnSpc>
                  <a:spcPct val="95000"/>
                </a:lnSpc>
                <a:spcBef>
                  <a:spcPts val="0"/>
                </a:spcBef>
                <a:spcAft>
                  <a:spcPts val="0"/>
                </a:spcAft>
              </a:pPr>
              <a:t>‹#›</a:t>
            </a:fld>
            <a:endParaRPr lang="en-US" sz="750" b="1" i="0" dirty="0">
              <a:solidFill>
                <a:schemeClr val="bg1"/>
              </a:solidFill>
            </a:endParaRPr>
          </a:p>
        </p:txBody>
      </p:sp>
      <p:sp>
        <p:nvSpPr>
          <p:cNvPr id="15" name="Rectangle 50"/>
          <p:cNvSpPr>
            <a:spLocks noChangeArrowheads="1"/>
          </p:cNvSpPr>
          <p:nvPr userDrawn="1"/>
        </p:nvSpPr>
        <p:spPr bwMode="auto">
          <a:xfrm>
            <a:off x="911430" y="6590243"/>
            <a:ext cx="8478375" cy="180049"/>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600" i="1" dirty="0" smtClean="0">
                <a:solidFill>
                  <a:srgbClr val="FFFFFF"/>
                </a:solidFill>
                <a:latin typeface="+mj-lt"/>
              </a:rPr>
              <a:t>Information Classification: Confidential</a:t>
            </a:r>
            <a:endParaRPr lang="en-GB" sz="600" i="1" dirty="0">
              <a:solidFill>
                <a:srgbClr val="FFFFFF"/>
              </a:solidFill>
              <a:latin typeface="+mj-lt"/>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58401" y="6588346"/>
            <a:ext cx="1814035" cy="171084"/>
          </a:xfrm>
          <a:prstGeom prst="rect">
            <a:avLst/>
          </a:prstGeom>
        </p:spPr>
      </p:pic>
    </p:spTree>
    <p:extLst>
      <p:ext uri="{BB962C8B-B14F-4D97-AF65-F5344CB8AC3E}">
        <p14:creationId xmlns:p14="http://schemas.microsoft.com/office/powerpoint/2010/main" val="1403816808"/>
      </p:ext>
    </p:extLst>
  </p:cSld>
  <p:clrMapOvr>
    <a:masterClrMapping/>
  </p:clrMapOvr>
  <p:transition>
    <p:wip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BC Bullets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4146094" y="2294166"/>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ext Placeholder 7"/>
          <p:cNvSpPr>
            <a:spLocks noGrp="1"/>
          </p:cNvSpPr>
          <p:nvPr>
            <p:ph type="body" sz="quarter" idx="24" hasCustomPrompt="1"/>
          </p:nvPr>
        </p:nvSpPr>
        <p:spPr>
          <a:xfrm>
            <a:off x="901149" y="2294166"/>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33" name="Content Placeholder 2"/>
          <p:cNvSpPr>
            <a:spLocks noGrp="1"/>
          </p:cNvSpPr>
          <p:nvPr>
            <p:ph sz="quarter" idx="25"/>
          </p:nvPr>
        </p:nvSpPr>
        <p:spPr>
          <a:xfrm>
            <a:off x="4146094" y="3457963"/>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4" name="Text Placeholder 7"/>
          <p:cNvSpPr>
            <a:spLocks noGrp="1"/>
          </p:cNvSpPr>
          <p:nvPr>
            <p:ph type="body" sz="quarter" idx="26" hasCustomPrompt="1"/>
          </p:nvPr>
        </p:nvSpPr>
        <p:spPr>
          <a:xfrm>
            <a:off x="901149" y="3457963"/>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35" name="Content Placeholder 2"/>
          <p:cNvSpPr>
            <a:spLocks noGrp="1"/>
          </p:cNvSpPr>
          <p:nvPr>
            <p:ph sz="quarter" idx="27"/>
          </p:nvPr>
        </p:nvSpPr>
        <p:spPr>
          <a:xfrm>
            <a:off x="4146094" y="4621760"/>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6" name="Text Placeholder 7"/>
          <p:cNvSpPr>
            <a:spLocks noGrp="1"/>
          </p:cNvSpPr>
          <p:nvPr>
            <p:ph type="body" sz="quarter" idx="28" hasCustomPrompt="1"/>
          </p:nvPr>
        </p:nvSpPr>
        <p:spPr>
          <a:xfrm>
            <a:off x="901149" y="4621760"/>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881612071"/>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ctangle 4"/>
          <p:cNvSpPr/>
          <p:nvPr userDrawn="1"/>
        </p:nvSpPr>
        <p:spPr>
          <a:xfrm>
            <a:off x="3721347" y="2817027"/>
            <a:ext cx="2745621" cy="24688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6" name="Straight Connector 5"/>
          <p:cNvCxnSpPr/>
          <p:nvPr userDrawn="1"/>
        </p:nvCxnSpPr>
        <p:spPr>
          <a:xfrm>
            <a:off x="840253" y="281702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40253" y="3923451"/>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40253" y="528590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2348536"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21347" y="2817027"/>
            <a:ext cx="0" cy="246888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94157"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466968"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83977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921258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058539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917473"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539788"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162100"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06237"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406724"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29036"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11"/>
          <p:cNvSpPr>
            <a:spLocks noGrp="1"/>
          </p:cNvSpPr>
          <p:nvPr userDrawn="1">
            <p:ph type="body" sz="quarter" idx="11" hasCustomPrompt="1"/>
          </p:nvPr>
        </p:nvSpPr>
        <p:spPr>
          <a:xfrm>
            <a:off x="754433" y="4134658"/>
            <a:ext cx="1471471" cy="276999"/>
          </a:xfrm>
          <a:prstGeom prst="rect">
            <a:avLst/>
          </a:prstGeom>
          <a:noFill/>
        </p:spPr>
        <p:txBody>
          <a:bodyPr wrap="square" lIns="91440" tIns="45720" rIns="91440" bIns="45720" anchor="t" anchorCtr="0">
            <a:spAutoFit/>
          </a:bodyPr>
          <a:lstStyle>
            <a:lvl1pPr marL="0" indent="0" algn="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7" name="Text Placeholder 11"/>
          <p:cNvSpPr>
            <a:spLocks noGrp="1"/>
          </p:cNvSpPr>
          <p:nvPr userDrawn="1">
            <p:ph type="body" sz="quarter" idx="36" hasCustomPrompt="1"/>
          </p:nvPr>
        </p:nvSpPr>
        <p:spPr>
          <a:xfrm>
            <a:off x="2349380" y="3500600"/>
            <a:ext cx="1357336"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1</a:t>
            </a:r>
          </a:p>
        </p:txBody>
      </p:sp>
      <p:sp>
        <p:nvSpPr>
          <p:cNvPr id="62" name="Text Placeholder 11"/>
          <p:cNvSpPr>
            <a:spLocks noGrp="1"/>
          </p:cNvSpPr>
          <p:nvPr userDrawn="1">
            <p:ph type="body" sz="quarter" idx="37" hasCustomPrompt="1"/>
          </p:nvPr>
        </p:nvSpPr>
        <p:spPr>
          <a:xfrm>
            <a:off x="3719370"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2</a:t>
            </a:r>
          </a:p>
        </p:txBody>
      </p:sp>
      <p:sp>
        <p:nvSpPr>
          <p:cNvPr id="63" name="Text Placeholder 11"/>
          <p:cNvSpPr>
            <a:spLocks noGrp="1"/>
          </p:cNvSpPr>
          <p:nvPr userDrawn="1">
            <p:ph type="body" sz="quarter" idx="38" hasCustomPrompt="1"/>
          </p:nvPr>
        </p:nvSpPr>
        <p:spPr>
          <a:xfrm>
            <a:off x="5095002"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3</a:t>
            </a:r>
          </a:p>
        </p:txBody>
      </p:sp>
      <p:sp>
        <p:nvSpPr>
          <p:cNvPr id="64" name="Text Placeholder 11"/>
          <p:cNvSpPr>
            <a:spLocks noGrp="1"/>
          </p:cNvSpPr>
          <p:nvPr userDrawn="1">
            <p:ph type="body" sz="quarter" idx="39" hasCustomPrompt="1"/>
          </p:nvPr>
        </p:nvSpPr>
        <p:spPr>
          <a:xfrm>
            <a:off x="6474942"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4</a:t>
            </a:r>
          </a:p>
        </p:txBody>
      </p:sp>
      <p:sp>
        <p:nvSpPr>
          <p:cNvPr id="65" name="Text Placeholder 11"/>
          <p:cNvSpPr>
            <a:spLocks noGrp="1"/>
          </p:cNvSpPr>
          <p:nvPr userDrawn="1">
            <p:ph type="body" sz="quarter" idx="40" hasCustomPrompt="1"/>
          </p:nvPr>
        </p:nvSpPr>
        <p:spPr>
          <a:xfrm>
            <a:off x="7850378"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5</a:t>
            </a:r>
          </a:p>
        </p:txBody>
      </p:sp>
      <p:sp>
        <p:nvSpPr>
          <p:cNvPr id="66" name="Text Placeholder 11"/>
          <p:cNvSpPr>
            <a:spLocks noGrp="1"/>
          </p:cNvSpPr>
          <p:nvPr userDrawn="1">
            <p:ph type="body" sz="quarter" idx="41" hasCustomPrompt="1"/>
          </p:nvPr>
        </p:nvSpPr>
        <p:spPr>
          <a:xfrm>
            <a:off x="9204618"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7</a:t>
            </a:r>
          </a:p>
        </p:txBody>
      </p:sp>
      <p:sp>
        <p:nvSpPr>
          <p:cNvPr id="67" name="Text Placeholder 11"/>
          <p:cNvSpPr>
            <a:spLocks noGrp="1"/>
          </p:cNvSpPr>
          <p:nvPr userDrawn="1">
            <p:ph type="body" sz="quarter" idx="42" hasCustomPrompt="1"/>
          </p:nvPr>
        </p:nvSpPr>
        <p:spPr>
          <a:xfrm>
            <a:off x="2349380" y="4130343"/>
            <a:ext cx="1357336"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7</a:t>
            </a:r>
          </a:p>
        </p:txBody>
      </p:sp>
      <p:sp>
        <p:nvSpPr>
          <p:cNvPr id="68" name="Text Placeholder 11"/>
          <p:cNvSpPr>
            <a:spLocks noGrp="1"/>
          </p:cNvSpPr>
          <p:nvPr userDrawn="1">
            <p:ph type="body" sz="quarter" idx="43" hasCustomPrompt="1"/>
          </p:nvPr>
        </p:nvSpPr>
        <p:spPr>
          <a:xfrm>
            <a:off x="3719370"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8</a:t>
            </a:r>
          </a:p>
        </p:txBody>
      </p:sp>
      <p:sp>
        <p:nvSpPr>
          <p:cNvPr id="69" name="Text Placeholder 11"/>
          <p:cNvSpPr>
            <a:spLocks noGrp="1"/>
          </p:cNvSpPr>
          <p:nvPr userDrawn="1">
            <p:ph type="body" sz="quarter" idx="44" hasCustomPrompt="1"/>
          </p:nvPr>
        </p:nvSpPr>
        <p:spPr>
          <a:xfrm>
            <a:off x="5095002"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9</a:t>
            </a:r>
          </a:p>
        </p:txBody>
      </p:sp>
      <p:sp>
        <p:nvSpPr>
          <p:cNvPr id="70" name="Text Placeholder 11"/>
          <p:cNvSpPr>
            <a:spLocks noGrp="1"/>
          </p:cNvSpPr>
          <p:nvPr userDrawn="1">
            <p:ph type="body" sz="quarter" idx="45" hasCustomPrompt="1"/>
          </p:nvPr>
        </p:nvSpPr>
        <p:spPr>
          <a:xfrm>
            <a:off x="6474942"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10</a:t>
            </a:r>
          </a:p>
        </p:txBody>
      </p:sp>
      <p:sp>
        <p:nvSpPr>
          <p:cNvPr id="71" name="Text Placeholder 11"/>
          <p:cNvSpPr>
            <a:spLocks noGrp="1"/>
          </p:cNvSpPr>
          <p:nvPr userDrawn="1">
            <p:ph type="body" sz="quarter" idx="46" hasCustomPrompt="1"/>
          </p:nvPr>
        </p:nvSpPr>
        <p:spPr>
          <a:xfrm>
            <a:off x="7850378"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11</a:t>
            </a:r>
          </a:p>
        </p:txBody>
      </p:sp>
      <p:sp>
        <p:nvSpPr>
          <p:cNvPr id="72" name="Text Placeholder 11"/>
          <p:cNvSpPr>
            <a:spLocks noGrp="1"/>
          </p:cNvSpPr>
          <p:nvPr userDrawn="1">
            <p:ph type="body" sz="quarter" idx="47" hasCustomPrompt="1"/>
          </p:nvPr>
        </p:nvSpPr>
        <p:spPr>
          <a:xfrm>
            <a:off x="9204618" y="4134657"/>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12</a:t>
            </a:r>
          </a:p>
        </p:txBody>
      </p:sp>
      <p:sp>
        <p:nvSpPr>
          <p:cNvPr id="73" name="Text Placeholder 11"/>
          <p:cNvSpPr>
            <a:spLocks noGrp="1"/>
          </p:cNvSpPr>
          <p:nvPr userDrawn="1">
            <p:ph type="body" sz="quarter" idx="48" hasCustomPrompt="1"/>
          </p:nvPr>
        </p:nvSpPr>
        <p:spPr>
          <a:xfrm>
            <a:off x="2437852"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a:t>
            </a:r>
          </a:p>
        </p:txBody>
      </p:sp>
      <p:sp>
        <p:nvSpPr>
          <p:cNvPr id="74" name="Text Placeholder 11"/>
          <p:cNvSpPr>
            <a:spLocks noGrp="1"/>
          </p:cNvSpPr>
          <p:nvPr userDrawn="1">
            <p:ph type="body" sz="quarter" idx="49" hasCustomPrompt="1"/>
          </p:nvPr>
        </p:nvSpPr>
        <p:spPr>
          <a:xfrm>
            <a:off x="3829325" y="2081358"/>
            <a:ext cx="1202560" cy="276999"/>
          </a:xfrm>
          <a:prstGeom prst="rect">
            <a:avLst/>
          </a:prstGeom>
          <a:solidFill>
            <a:schemeClr val="accent1"/>
          </a:solid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2</a:t>
            </a:r>
          </a:p>
        </p:txBody>
      </p:sp>
      <p:sp>
        <p:nvSpPr>
          <p:cNvPr id="75" name="Text Placeholder 11"/>
          <p:cNvSpPr>
            <a:spLocks noGrp="1"/>
          </p:cNvSpPr>
          <p:nvPr userDrawn="1">
            <p:ph type="body" sz="quarter" idx="50" hasCustomPrompt="1"/>
          </p:nvPr>
        </p:nvSpPr>
        <p:spPr>
          <a:xfrm>
            <a:off x="5204957"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3</a:t>
            </a:r>
          </a:p>
        </p:txBody>
      </p:sp>
      <p:sp>
        <p:nvSpPr>
          <p:cNvPr id="76" name="Text Placeholder 11"/>
          <p:cNvSpPr>
            <a:spLocks noGrp="1"/>
          </p:cNvSpPr>
          <p:nvPr userDrawn="1">
            <p:ph type="body" sz="quarter" idx="51" hasCustomPrompt="1"/>
          </p:nvPr>
        </p:nvSpPr>
        <p:spPr>
          <a:xfrm>
            <a:off x="6584897"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4</a:t>
            </a:r>
          </a:p>
        </p:txBody>
      </p:sp>
      <p:sp>
        <p:nvSpPr>
          <p:cNvPr id="77" name="Text Placeholder 11"/>
          <p:cNvSpPr>
            <a:spLocks noGrp="1"/>
          </p:cNvSpPr>
          <p:nvPr userDrawn="1">
            <p:ph type="body" sz="quarter" idx="52" hasCustomPrompt="1"/>
          </p:nvPr>
        </p:nvSpPr>
        <p:spPr>
          <a:xfrm>
            <a:off x="7960333"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5</a:t>
            </a:r>
          </a:p>
        </p:txBody>
      </p:sp>
      <p:sp>
        <p:nvSpPr>
          <p:cNvPr id="78" name="Text Placeholder 11"/>
          <p:cNvSpPr>
            <a:spLocks noGrp="1"/>
          </p:cNvSpPr>
          <p:nvPr userDrawn="1">
            <p:ph type="body" sz="quarter" idx="53" hasCustomPrompt="1"/>
          </p:nvPr>
        </p:nvSpPr>
        <p:spPr>
          <a:xfrm>
            <a:off x="9314573" y="2081358"/>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6</a:t>
            </a:r>
          </a:p>
        </p:txBody>
      </p:sp>
      <p:sp>
        <p:nvSpPr>
          <p:cNvPr id="2" name="Title 1"/>
          <p:cNvSpPr>
            <a:spLocks noGrp="1"/>
          </p:cNvSpPr>
          <p:nvPr userDrawn="1">
            <p:ph type="title" hasCustomPrompt="1"/>
          </p:nvPr>
        </p:nvSpPr>
        <p:spPr/>
        <p:txBody>
          <a:bodyPr anchor="t"/>
          <a:lstStyle/>
          <a:p>
            <a:pPr lvl="0"/>
            <a:r>
              <a:rPr lang="en-US" dirty="0" smtClean="0"/>
              <a:t>Chart Flow Title – Use Title Case Arial 24pt Bold</a:t>
            </a:r>
            <a:endParaRPr lang="en-US" dirty="0"/>
          </a:p>
        </p:txBody>
      </p:sp>
      <p:sp>
        <p:nvSpPr>
          <p:cNvPr id="3" name="Oval 2"/>
          <p:cNvSpPr/>
          <p:nvPr userDrawn="1"/>
        </p:nvSpPr>
        <p:spPr>
          <a:xfrm>
            <a:off x="2988371"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47" name="Oval 46"/>
          <p:cNvSpPr/>
          <p:nvPr userDrawn="1"/>
        </p:nvSpPr>
        <p:spPr>
          <a:xfrm>
            <a:off x="4369017"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50" name="Oval 49"/>
          <p:cNvSpPr/>
          <p:nvPr userDrawn="1"/>
        </p:nvSpPr>
        <p:spPr>
          <a:xfrm>
            <a:off x="5763652"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53" name="Oval 52"/>
          <p:cNvSpPr/>
          <p:nvPr userDrawn="1"/>
        </p:nvSpPr>
        <p:spPr>
          <a:xfrm>
            <a:off x="7121692"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58" name="Oval 57"/>
          <p:cNvSpPr/>
          <p:nvPr userDrawn="1"/>
        </p:nvSpPr>
        <p:spPr>
          <a:xfrm>
            <a:off x="8497203"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46" name="Oval 45"/>
          <p:cNvSpPr/>
          <p:nvPr userDrawn="1"/>
        </p:nvSpPr>
        <p:spPr>
          <a:xfrm>
            <a:off x="9874888" y="3170920"/>
            <a:ext cx="85170"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Tree>
    <p:extLst>
      <p:ext uri="{BB962C8B-B14F-4D97-AF65-F5344CB8AC3E}">
        <p14:creationId xmlns:p14="http://schemas.microsoft.com/office/powerpoint/2010/main" val="536159488"/>
      </p:ext>
    </p:extLst>
  </p:cSld>
  <p:clrMapOvr>
    <a:masterClrMapping/>
  </p:clrMapOvr>
  <p:transition>
    <p:wip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hart Flow">
    <p:spTree>
      <p:nvGrpSpPr>
        <p:cNvPr id="1" name=""/>
        <p:cNvGrpSpPr/>
        <p:nvPr/>
      </p:nvGrpSpPr>
      <p:grpSpPr>
        <a:xfrm>
          <a:off x="0" y="0"/>
          <a:ext cx="0" cy="0"/>
          <a:chOff x="0" y="0"/>
          <a:chExt cx="0" cy="0"/>
        </a:xfrm>
      </p:grpSpPr>
      <p:cxnSp>
        <p:nvCxnSpPr>
          <p:cNvPr id="58" name="Straight Connector 57"/>
          <p:cNvCxnSpPr/>
          <p:nvPr userDrawn="1"/>
        </p:nvCxnSpPr>
        <p:spPr>
          <a:xfrm>
            <a:off x="1496432" y="5304099"/>
            <a:ext cx="866347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p:cNvSpPr/>
          <p:nvPr userDrawn="1"/>
        </p:nvSpPr>
        <p:spPr>
          <a:xfrm>
            <a:off x="5041973" y="5177468"/>
            <a:ext cx="1321843" cy="25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solidFill>
                <a:schemeClr val="accent1"/>
              </a:solidFill>
            </a:endParaRPr>
          </a:p>
        </p:txBody>
      </p:sp>
      <p:sp>
        <p:nvSpPr>
          <p:cNvPr id="84" name="Rectangle 83"/>
          <p:cNvSpPr/>
          <p:nvPr userDrawn="1"/>
        </p:nvSpPr>
        <p:spPr>
          <a:xfrm>
            <a:off x="2790910" y="2397523"/>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5" name="Right Arrow 84"/>
          <p:cNvSpPr/>
          <p:nvPr userDrawn="1"/>
        </p:nvSpPr>
        <p:spPr>
          <a:xfrm>
            <a:off x="8908289" y="2257085"/>
            <a:ext cx="2132247" cy="547634"/>
          </a:xfrm>
          <a:prstGeom prst="rightArrow">
            <a:avLst>
              <a:gd name="adj1" fmla="val 50000"/>
              <a:gd name="adj2" fmla="val 683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6" name="Rectangle 85"/>
          <p:cNvSpPr/>
          <p:nvPr userDrawn="1"/>
        </p:nvSpPr>
        <p:spPr>
          <a:xfrm>
            <a:off x="4414297" y="2397523"/>
            <a:ext cx="4447480" cy="266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7" name="Rectangle 86"/>
          <p:cNvSpPr/>
          <p:nvPr userDrawn="1"/>
        </p:nvSpPr>
        <p:spPr>
          <a:xfrm>
            <a:off x="1167523" y="2397523"/>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88" name="Straight Connector 87"/>
          <p:cNvCxnSpPr/>
          <p:nvPr userDrawn="1"/>
        </p:nvCxnSpPr>
        <p:spPr>
          <a:xfrm>
            <a:off x="4393057"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2769671"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1167523"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Rectangle 90"/>
          <p:cNvSpPr/>
          <p:nvPr userDrawn="1"/>
        </p:nvSpPr>
        <p:spPr>
          <a:xfrm>
            <a:off x="2515474"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97" name="Straight Arrow Connector 96"/>
          <p:cNvCxnSpPr/>
          <p:nvPr userDrawn="1"/>
        </p:nvCxnSpPr>
        <p:spPr>
          <a:xfrm>
            <a:off x="2589048"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userDrawn="1"/>
        </p:nvSpPr>
        <p:spPr>
          <a:xfrm>
            <a:off x="4072225"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99" name="Straight Arrow Connector 98"/>
          <p:cNvCxnSpPr/>
          <p:nvPr userDrawn="1"/>
        </p:nvCxnSpPr>
        <p:spPr>
          <a:xfrm>
            <a:off x="4221268"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userDrawn="1"/>
        </p:nvCxnSpPr>
        <p:spPr>
          <a:xfrm>
            <a:off x="7069308"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8887041" y="2736043"/>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userDrawn="1"/>
        </p:nvSpPr>
        <p:spPr>
          <a:xfrm>
            <a:off x="8575752"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109" name="Straight Arrow Connector 108"/>
          <p:cNvCxnSpPr/>
          <p:nvPr userDrawn="1"/>
        </p:nvCxnSpPr>
        <p:spPr>
          <a:xfrm>
            <a:off x="8724794"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3" name="Text Placeholder 7"/>
          <p:cNvSpPr>
            <a:spLocks noGrp="1"/>
          </p:cNvSpPr>
          <p:nvPr>
            <p:ph type="body" sz="quarter" idx="24" hasCustomPrompt="1"/>
          </p:nvPr>
        </p:nvSpPr>
        <p:spPr>
          <a:xfrm>
            <a:off x="1428698" y="3690217"/>
            <a:ext cx="994092"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4" name="Text Placeholder 7"/>
          <p:cNvSpPr>
            <a:spLocks noGrp="1"/>
          </p:cNvSpPr>
          <p:nvPr>
            <p:ph type="body" sz="quarter" idx="25" hasCustomPrompt="1"/>
          </p:nvPr>
        </p:nvSpPr>
        <p:spPr>
          <a:xfrm>
            <a:off x="3037306" y="3690217"/>
            <a:ext cx="994092"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5" name="Text Placeholder 7"/>
          <p:cNvSpPr>
            <a:spLocks noGrp="1"/>
          </p:cNvSpPr>
          <p:nvPr>
            <p:ph type="body" sz="quarter" idx="26" hasCustomPrompt="1"/>
          </p:nvPr>
        </p:nvSpPr>
        <p:spPr>
          <a:xfrm>
            <a:off x="4643534" y="4429151"/>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6" name="Text Placeholder 7"/>
          <p:cNvSpPr>
            <a:spLocks noGrp="1"/>
          </p:cNvSpPr>
          <p:nvPr>
            <p:ph type="body" sz="quarter" idx="27" hasCustomPrompt="1"/>
          </p:nvPr>
        </p:nvSpPr>
        <p:spPr>
          <a:xfrm>
            <a:off x="5898561" y="4429151"/>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7" name="Text Placeholder 7"/>
          <p:cNvSpPr>
            <a:spLocks noGrp="1"/>
          </p:cNvSpPr>
          <p:nvPr>
            <p:ph type="body" sz="quarter" idx="28" hasCustomPrompt="1"/>
          </p:nvPr>
        </p:nvSpPr>
        <p:spPr>
          <a:xfrm>
            <a:off x="4643534" y="2857316"/>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8" name="Text Placeholder 7"/>
          <p:cNvSpPr>
            <a:spLocks noGrp="1"/>
          </p:cNvSpPr>
          <p:nvPr>
            <p:ph type="body" sz="quarter" idx="29" hasCustomPrompt="1"/>
          </p:nvPr>
        </p:nvSpPr>
        <p:spPr>
          <a:xfrm>
            <a:off x="5898561" y="2857316"/>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9" name="Text Placeholder 7"/>
          <p:cNvSpPr>
            <a:spLocks noGrp="1"/>
          </p:cNvSpPr>
          <p:nvPr>
            <p:ph type="body" sz="quarter" idx="30" hasCustomPrompt="1"/>
          </p:nvPr>
        </p:nvSpPr>
        <p:spPr>
          <a:xfrm>
            <a:off x="7576686" y="3690217"/>
            <a:ext cx="994092"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0" name="Text Placeholder 7"/>
          <p:cNvSpPr>
            <a:spLocks noGrp="1"/>
          </p:cNvSpPr>
          <p:nvPr>
            <p:ph type="body" sz="quarter" idx="31" hasCustomPrompt="1"/>
          </p:nvPr>
        </p:nvSpPr>
        <p:spPr>
          <a:xfrm>
            <a:off x="9273401" y="3690217"/>
            <a:ext cx="994092" cy="454667"/>
          </a:xfrm>
          <a:prstGeom prst="rect">
            <a:avLst/>
          </a:prstGeom>
          <a:solidFill>
            <a:schemeClr val="accent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1" name="Text Placeholder 7"/>
          <p:cNvSpPr>
            <a:spLocks noGrp="1"/>
          </p:cNvSpPr>
          <p:nvPr>
            <p:ph type="body" sz="quarter" idx="32" hasCustomPrompt="1"/>
          </p:nvPr>
        </p:nvSpPr>
        <p:spPr>
          <a:xfrm>
            <a:off x="4607183" y="3690217"/>
            <a:ext cx="2378152"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2" name="Text Placeholder 11"/>
          <p:cNvSpPr>
            <a:spLocks noGrp="1"/>
          </p:cNvSpPr>
          <p:nvPr>
            <p:ph type="body" sz="quarter" idx="11" hasCustomPrompt="1"/>
          </p:nvPr>
        </p:nvSpPr>
        <p:spPr>
          <a:xfrm>
            <a:off x="1167523"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3" name="Text Placeholder 11"/>
          <p:cNvSpPr>
            <a:spLocks noGrp="1"/>
          </p:cNvSpPr>
          <p:nvPr>
            <p:ph type="body" sz="quarter" idx="33" hasCustomPrompt="1"/>
          </p:nvPr>
        </p:nvSpPr>
        <p:spPr>
          <a:xfrm>
            <a:off x="2790910"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4" name="Text Placeholder 11"/>
          <p:cNvSpPr>
            <a:spLocks noGrp="1"/>
          </p:cNvSpPr>
          <p:nvPr>
            <p:ph type="body" sz="quarter" idx="34" hasCustomPrompt="1"/>
          </p:nvPr>
        </p:nvSpPr>
        <p:spPr>
          <a:xfrm>
            <a:off x="5862341"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5" name="Text Placeholder 11"/>
          <p:cNvSpPr>
            <a:spLocks noGrp="1"/>
          </p:cNvSpPr>
          <p:nvPr>
            <p:ph type="body" sz="quarter" idx="35" hasCustomPrompt="1"/>
          </p:nvPr>
        </p:nvSpPr>
        <p:spPr>
          <a:xfrm>
            <a:off x="8914144" y="1952601"/>
            <a:ext cx="1616917"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6" name="Text Placeholder 11"/>
          <p:cNvSpPr>
            <a:spLocks noGrp="1"/>
          </p:cNvSpPr>
          <p:nvPr>
            <p:ph type="body" sz="quarter" idx="36" hasCustomPrompt="1"/>
          </p:nvPr>
        </p:nvSpPr>
        <p:spPr>
          <a:xfrm>
            <a:off x="827825" y="5165600"/>
            <a:ext cx="600872"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a:t>
            </a:r>
          </a:p>
        </p:txBody>
      </p:sp>
      <p:sp>
        <p:nvSpPr>
          <p:cNvPr id="127" name="Text Placeholder 11"/>
          <p:cNvSpPr>
            <a:spLocks noGrp="1"/>
          </p:cNvSpPr>
          <p:nvPr>
            <p:ph type="body" sz="quarter" idx="37" hasCustomPrompt="1"/>
          </p:nvPr>
        </p:nvSpPr>
        <p:spPr>
          <a:xfrm>
            <a:off x="10227641" y="5165600"/>
            <a:ext cx="600872"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a:t>
            </a:r>
            <a:endParaRPr lang="en-US" dirty="0" smtClean="0"/>
          </a:p>
        </p:txBody>
      </p:sp>
      <p:sp>
        <p:nvSpPr>
          <p:cNvPr id="128" name="Text Placeholder 11"/>
          <p:cNvSpPr>
            <a:spLocks noGrp="1"/>
          </p:cNvSpPr>
          <p:nvPr>
            <p:ph type="body" sz="quarter" idx="38" hasCustomPrompt="1"/>
          </p:nvPr>
        </p:nvSpPr>
        <p:spPr>
          <a:xfrm>
            <a:off x="5041973" y="5165600"/>
            <a:ext cx="1321843"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cxnSp>
        <p:nvCxnSpPr>
          <p:cNvPr id="102" name="Straight Arrow Connector 101"/>
          <p:cNvCxnSpPr/>
          <p:nvPr userDrawn="1"/>
        </p:nvCxnSpPr>
        <p:spPr>
          <a:xfrm rot="10800000" flipV="1">
            <a:off x="5374430" y="4168036"/>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userDrawn="1"/>
        </p:nvCxnSpPr>
        <p:spPr>
          <a:xfrm flipH="1" flipV="1">
            <a:off x="5374430" y="3436693"/>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userDrawn="1"/>
        </p:nvCxnSpPr>
        <p:spPr>
          <a:xfrm flipV="1">
            <a:off x="5979695" y="343539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userDrawn="1"/>
        </p:nvCxnSpPr>
        <p:spPr>
          <a:xfrm rot="10800000" flipH="1" flipV="1">
            <a:off x="5979696" y="416934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044790"/>
      </p:ext>
    </p:extLst>
  </p:cSld>
  <p:clrMapOvr>
    <a:masterClrMapping/>
  </p:clrMapOvr>
  <p:transition>
    <p:wip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hart Flow">
    <p:spTree>
      <p:nvGrpSpPr>
        <p:cNvPr id="1" name=""/>
        <p:cNvGrpSpPr/>
        <p:nvPr/>
      </p:nvGrpSpPr>
      <p:grpSpPr>
        <a:xfrm>
          <a:off x="0" y="0"/>
          <a:ext cx="0" cy="0"/>
          <a:chOff x="0" y="0"/>
          <a:chExt cx="0" cy="0"/>
        </a:xfrm>
      </p:grpSpPr>
      <p:sp>
        <p:nvSpPr>
          <p:cNvPr id="122" name="Text Placeholder 11"/>
          <p:cNvSpPr>
            <a:spLocks noGrp="1"/>
          </p:cNvSpPr>
          <p:nvPr>
            <p:ph type="body" sz="quarter" idx="11" hasCustomPrompt="1"/>
          </p:nvPr>
        </p:nvSpPr>
        <p:spPr>
          <a:xfrm>
            <a:off x="746519" y="2175216"/>
            <a:ext cx="1471471" cy="338554"/>
          </a:xfrm>
          <a:prstGeom prst="rect">
            <a:avLst/>
          </a:prstGeom>
          <a:noFill/>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3" name="Text Placeholder 11"/>
          <p:cNvSpPr>
            <a:spLocks noGrp="1"/>
          </p:cNvSpPr>
          <p:nvPr>
            <p:ph type="body" sz="quarter" idx="33" hasCustomPrompt="1"/>
          </p:nvPr>
        </p:nvSpPr>
        <p:spPr>
          <a:xfrm>
            <a:off x="1079001"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a:t>
            </a:r>
          </a:p>
        </p:txBody>
      </p:sp>
      <p:sp>
        <p:nvSpPr>
          <p:cNvPr id="40" name="Right Arrow 39"/>
          <p:cNvSpPr/>
          <p:nvPr userDrawn="1"/>
        </p:nvSpPr>
        <p:spPr>
          <a:xfrm>
            <a:off x="808823" y="3305103"/>
            <a:ext cx="10749124" cy="162076"/>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45" name="TextBox 44"/>
          <p:cNvSpPr txBox="1"/>
          <p:nvPr userDrawn="1"/>
        </p:nvSpPr>
        <p:spPr>
          <a:xfrm>
            <a:off x="4002161" y="3078365"/>
            <a:ext cx="87" cy="615553"/>
          </a:xfrm>
          <a:prstGeom prst="rect">
            <a:avLst/>
          </a:prstGeom>
          <a:noFill/>
        </p:spPr>
        <p:txBody>
          <a:bodyPr wrap="square" lIns="91440" tIns="45720" rIns="91440" bIns="45720" rtlCol="0" anchor="t">
            <a:noAutofit/>
          </a:bodyPr>
          <a:lstStyle/>
          <a:p>
            <a:pPr>
              <a:spcBef>
                <a:spcPts val="1200"/>
              </a:spcBef>
            </a:pPr>
            <a:endParaRPr lang="en-US" sz="4000" dirty="0">
              <a:solidFill>
                <a:schemeClr val="accent1"/>
              </a:solidFill>
            </a:endParaRPr>
          </a:p>
        </p:txBody>
      </p:sp>
      <p:cxnSp>
        <p:nvCxnSpPr>
          <p:cNvPr id="78" name="Straight Connector 77"/>
          <p:cNvCxnSpPr/>
          <p:nvPr userDrawn="1"/>
        </p:nvCxnSpPr>
        <p:spPr>
          <a:xfrm>
            <a:off x="1954539"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002160"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6056737"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8088737"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10154604" y="3945468"/>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Text Placeholder 11"/>
          <p:cNvSpPr>
            <a:spLocks noGrp="1"/>
          </p:cNvSpPr>
          <p:nvPr>
            <p:ph type="body" sz="quarter" idx="35" hasCustomPrompt="1"/>
          </p:nvPr>
        </p:nvSpPr>
        <p:spPr>
          <a:xfrm>
            <a:off x="9922621" y="2175216"/>
            <a:ext cx="1471471" cy="338554"/>
          </a:xfrm>
          <a:prstGeom prst="rect">
            <a:avLst/>
          </a:prstGeom>
          <a:noFill/>
        </p:spPr>
        <p:txBody>
          <a:bodyPr wrap="square" lIns="91440" tIns="45720" rIns="91440" bIns="45720" anchor="t" anchorCtr="0">
            <a:spAutoFit/>
          </a:bodyPr>
          <a:lstStyle>
            <a:lvl1pPr marL="0" indent="0" algn="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95" name="Text Placeholder 7"/>
          <p:cNvSpPr>
            <a:spLocks noGrp="1"/>
          </p:cNvSpPr>
          <p:nvPr>
            <p:ph type="body" sz="quarter" idx="24" hasCustomPrompt="1"/>
          </p:nvPr>
        </p:nvSpPr>
        <p:spPr>
          <a:xfrm>
            <a:off x="1078553"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96" name="Text Placeholder 11"/>
          <p:cNvSpPr>
            <a:spLocks noGrp="1"/>
          </p:cNvSpPr>
          <p:nvPr>
            <p:ph type="body" sz="quarter" idx="36" hasCustomPrompt="1"/>
          </p:nvPr>
        </p:nvSpPr>
        <p:spPr>
          <a:xfrm>
            <a:off x="3184178"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04" name="Text Placeholder 7"/>
          <p:cNvSpPr>
            <a:spLocks noGrp="1"/>
          </p:cNvSpPr>
          <p:nvPr>
            <p:ph type="body" sz="quarter" idx="37" hasCustomPrompt="1"/>
          </p:nvPr>
        </p:nvSpPr>
        <p:spPr>
          <a:xfrm>
            <a:off x="3183731"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105" name="Text Placeholder 11"/>
          <p:cNvSpPr>
            <a:spLocks noGrp="1"/>
          </p:cNvSpPr>
          <p:nvPr>
            <p:ph type="body" sz="quarter" idx="38" hasCustomPrompt="1"/>
          </p:nvPr>
        </p:nvSpPr>
        <p:spPr>
          <a:xfrm>
            <a:off x="5254137"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10" name="Text Placeholder 7"/>
          <p:cNvSpPr>
            <a:spLocks noGrp="1"/>
          </p:cNvSpPr>
          <p:nvPr>
            <p:ph type="body" sz="quarter" idx="39" hasCustomPrompt="1"/>
          </p:nvPr>
        </p:nvSpPr>
        <p:spPr>
          <a:xfrm>
            <a:off x="5253689"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111" name="Text Placeholder 11"/>
          <p:cNvSpPr>
            <a:spLocks noGrp="1"/>
          </p:cNvSpPr>
          <p:nvPr>
            <p:ph type="body" sz="quarter" idx="40" hasCustomPrompt="1"/>
          </p:nvPr>
        </p:nvSpPr>
        <p:spPr>
          <a:xfrm>
            <a:off x="7355453"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12" name="Text Placeholder 7"/>
          <p:cNvSpPr>
            <a:spLocks noGrp="1"/>
          </p:cNvSpPr>
          <p:nvPr>
            <p:ph type="body" sz="quarter" idx="41" hasCustomPrompt="1"/>
          </p:nvPr>
        </p:nvSpPr>
        <p:spPr>
          <a:xfrm>
            <a:off x="7355005"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126" name="Text Placeholder 11"/>
          <p:cNvSpPr>
            <a:spLocks noGrp="1"/>
          </p:cNvSpPr>
          <p:nvPr>
            <p:ph type="body" sz="quarter" idx="42" hasCustomPrompt="1"/>
          </p:nvPr>
        </p:nvSpPr>
        <p:spPr>
          <a:xfrm>
            <a:off x="9439787" y="4323500"/>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27" name="Text Placeholder 7"/>
          <p:cNvSpPr>
            <a:spLocks noGrp="1"/>
          </p:cNvSpPr>
          <p:nvPr>
            <p:ph type="body" sz="quarter" idx="43" hasCustomPrompt="1"/>
          </p:nvPr>
        </p:nvSpPr>
        <p:spPr>
          <a:xfrm>
            <a:off x="9439340" y="2918343"/>
            <a:ext cx="171996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smtClean="0"/>
              <a:t>Title Header</a:t>
            </a:r>
            <a:endParaRPr lang="en-US" dirty="0"/>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grpSp>
        <p:nvGrpSpPr>
          <p:cNvPr id="48" name="Group 47"/>
          <p:cNvGrpSpPr/>
          <p:nvPr userDrawn="1"/>
        </p:nvGrpSpPr>
        <p:grpSpPr>
          <a:xfrm>
            <a:off x="2874325" y="4339702"/>
            <a:ext cx="228600" cy="228600"/>
            <a:chOff x="5068956" y="4549940"/>
            <a:chExt cx="529870" cy="529870"/>
          </a:xfrm>
        </p:grpSpPr>
        <p:sp>
          <p:nvSpPr>
            <p:cNvPr id="49" name="Oval 4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50" name="Group 49"/>
            <p:cNvGrpSpPr/>
            <p:nvPr/>
          </p:nvGrpSpPr>
          <p:grpSpPr>
            <a:xfrm>
              <a:off x="5333891" y="4671174"/>
              <a:ext cx="0" cy="287402"/>
              <a:chOff x="5181435" y="5692959"/>
              <a:chExt cx="0" cy="326231"/>
            </a:xfrm>
          </p:grpSpPr>
          <p:cxnSp>
            <p:nvCxnSpPr>
              <p:cNvPr id="51" name="Straight Connector 5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userDrawn="1"/>
        </p:nvGrpSpPr>
        <p:grpSpPr>
          <a:xfrm>
            <a:off x="4944284" y="4339702"/>
            <a:ext cx="228600" cy="228600"/>
            <a:chOff x="5068956" y="4549940"/>
            <a:chExt cx="529870" cy="529870"/>
          </a:xfrm>
        </p:grpSpPr>
        <p:sp>
          <p:nvSpPr>
            <p:cNvPr id="54" name="Oval 5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55" name="Group 54"/>
            <p:cNvGrpSpPr/>
            <p:nvPr/>
          </p:nvGrpSpPr>
          <p:grpSpPr>
            <a:xfrm>
              <a:off x="5333891" y="4671174"/>
              <a:ext cx="0" cy="287402"/>
              <a:chOff x="5181435" y="5692959"/>
              <a:chExt cx="0" cy="326231"/>
            </a:xfrm>
          </p:grpSpPr>
          <p:cxnSp>
            <p:nvCxnSpPr>
              <p:cNvPr id="56" name="Straight Connector 5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userDrawn="1"/>
        </p:nvGrpSpPr>
        <p:grpSpPr>
          <a:xfrm>
            <a:off x="7028618" y="4339702"/>
            <a:ext cx="228600" cy="228600"/>
            <a:chOff x="5068956" y="4549940"/>
            <a:chExt cx="529870" cy="529870"/>
          </a:xfrm>
        </p:grpSpPr>
        <p:sp>
          <p:nvSpPr>
            <p:cNvPr id="59" name="Oval 5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60" name="Group 59"/>
            <p:cNvGrpSpPr/>
            <p:nvPr/>
          </p:nvGrpSpPr>
          <p:grpSpPr>
            <a:xfrm>
              <a:off x="5333891" y="4671174"/>
              <a:ext cx="0" cy="287402"/>
              <a:chOff x="5181435" y="5692959"/>
              <a:chExt cx="0" cy="326231"/>
            </a:xfrm>
          </p:grpSpPr>
          <p:cxnSp>
            <p:nvCxnSpPr>
              <p:cNvPr id="61" name="Straight Connector 6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63" name="Group 62"/>
          <p:cNvGrpSpPr/>
          <p:nvPr userDrawn="1"/>
        </p:nvGrpSpPr>
        <p:grpSpPr>
          <a:xfrm>
            <a:off x="9112590" y="4339702"/>
            <a:ext cx="228600" cy="228600"/>
            <a:chOff x="5068956" y="4549940"/>
            <a:chExt cx="529870" cy="529870"/>
          </a:xfrm>
        </p:grpSpPr>
        <p:sp>
          <p:nvSpPr>
            <p:cNvPr id="64" name="Oval 6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p>
          </p:txBody>
        </p:sp>
        <p:grpSp>
          <p:nvGrpSpPr>
            <p:cNvPr id="65" name="Group 64"/>
            <p:cNvGrpSpPr/>
            <p:nvPr/>
          </p:nvGrpSpPr>
          <p:grpSpPr>
            <a:xfrm>
              <a:off x="5333891" y="4671174"/>
              <a:ext cx="0" cy="287402"/>
              <a:chOff x="5181435" y="5692959"/>
              <a:chExt cx="0" cy="326231"/>
            </a:xfrm>
          </p:grpSpPr>
          <p:cxnSp>
            <p:nvCxnSpPr>
              <p:cNvPr id="66" name="Straight Connector 6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54498994"/>
      </p:ext>
    </p:extLst>
  </p:cSld>
  <p:clrMapOvr>
    <a:masterClrMapping/>
  </p:clrMapOvr>
  <p:transition>
    <p:wip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B Compare">
    <p:spTree>
      <p:nvGrpSpPr>
        <p:cNvPr id="1" name=""/>
        <p:cNvGrpSpPr/>
        <p:nvPr/>
      </p:nvGrpSpPr>
      <p:grpSpPr>
        <a:xfrm>
          <a:off x="0" y="0"/>
          <a:ext cx="0" cy="0"/>
          <a:chOff x="0" y="0"/>
          <a:chExt cx="0" cy="0"/>
        </a:xfrm>
      </p:grpSpPr>
      <p:sp>
        <p:nvSpPr>
          <p:cNvPr id="3" name="Text Placeholder 11"/>
          <p:cNvSpPr>
            <a:spLocks noGrp="1"/>
          </p:cNvSpPr>
          <p:nvPr>
            <p:ph type="body" sz="quarter" idx="11" hasCustomPrompt="1"/>
          </p:nvPr>
        </p:nvSpPr>
        <p:spPr>
          <a:xfrm>
            <a:off x="609600" y="2224125"/>
            <a:ext cx="53400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 name="Content Placeholder 2"/>
          <p:cNvSpPr>
            <a:spLocks noGrp="1"/>
          </p:cNvSpPr>
          <p:nvPr>
            <p:ph sz="quarter" idx="17"/>
          </p:nvPr>
        </p:nvSpPr>
        <p:spPr>
          <a:xfrm>
            <a:off x="609600" y="2794572"/>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11"/>
          <p:cNvSpPr>
            <a:spLocks noGrp="1"/>
          </p:cNvSpPr>
          <p:nvPr>
            <p:ph type="body" sz="quarter" idx="18" hasCustomPrompt="1"/>
          </p:nvPr>
        </p:nvSpPr>
        <p:spPr>
          <a:xfrm>
            <a:off x="609600" y="2483702"/>
            <a:ext cx="53400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7" name="Text Placeholder 11"/>
          <p:cNvSpPr>
            <a:spLocks noGrp="1"/>
          </p:cNvSpPr>
          <p:nvPr>
            <p:ph type="body" sz="quarter" idx="19" hasCustomPrompt="1"/>
          </p:nvPr>
        </p:nvSpPr>
        <p:spPr>
          <a:xfrm>
            <a:off x="6242304" y="2224125"/>
            <a:ext cx="53400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8" name="Text Placeholder 11"/>
          <p:cNvSpPr>
            <a:spLocks noGrp="1"/>
          </p:cNvSpPr>
          <p:nvPr>
            <p:ph type="body" sz="quarter" idx="21" hasCustomPrompt="1"/>
          </p:nvPr>
        </p:nvSpPr>
        <p:spPr>
          <a:xfrm>
            <a:off x="6242304" y="2483702"/>
            <a:ext cx="53400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9" name="Content Placeholder 2"/>
          <p:cNvSpPr>
            <a:spLocks noGrp="1"/>
          </p:cNvSpPr>
          <p:nvPr>
            <p:ph sz="quarter" idx="22"/>
          </p:nvPr>
        </p:nvSpPr>
        <p:spPr>
          <a:xfrm>
            <a:off x="6242304" y="2794572"/>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1832" y="1200090"/>
            <a:ext cx="112805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549798987"/>
      </p:ext>
    </p:extLst>
  </p:cSld>
  <p:clrMapOvr>
    <a:masterClrMapping/>
  </p:clrMapOvr>
  <p:transition>
    <p:wip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AB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vert="horz" lIns="91440" tIns="45720" rIns="91440" bIns="45720" rtlCol="0" anchor="t">
            <a:noAutofit/>
          </a:bodyPr>
          <a:lstStyle>
            <a:lvl1pPr marL="0" indent="0">
              <a:buNone/>
              <a:defRPr lang="en-US" sz="2000" b="0" baseline="0" dirty="0" smtClean="0">
                <a:solidFill>
                  <a:schemeClr val="accent1"/>
                </a:solidFill>
              </a:defRPr>
            </a:lvl1pPr>
          </a:lstStyle>
          <a:p>
            <a:pPr lvl="0"/>
            <a:r>
              <a:rPr lang="en-US" dirty="0" smtClean="0"/>
              <a:t>Comparison Box Subtitle – Use Title Case Arial 20pt</a:t>
            </a:r>
          </a:p>
        </p:txBody>
      </p:sp>
      <p:sp>
        <p:nvSpPr>
          <p:cNvPr id="12" name="Text Placeholder 11"/>
          <p:cNvSpPr>
            <a:spLocks noGrp="1"/>
          </p:cNvSpPr>
          <p:nvPr>
            <p:ph type="body" sz="quarter" idx="24" hasCustomPrompt="1"/>
          </p:nvPr>
        </p:nvSpPr>
        <p:spPr>
          <a:xfrm>
            <a:off x="609600" y="3357780"/>
            <a:ext cx="5372944"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3" name="Content Placeholder 2"/>
          <p:cNvSpPr>
            <a:spLocks noGrp="1"/>
          </p:cNvSpPr>
          <p:nvPr>
            <p:ph sz="quarter" idx="25"/>
          </p:nvPr>
        </p:nvSpPr>
        <p:spPr>
          <a:xfrm>
            <a:off x="609600" y="3696335"/>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2"/>
          <p:cNvSpPr>
            <a:spLocks noGrp="1"/>
          </p:cNvSpPr>
          <p:nvPr>
            <p:ph type="pic" sz="quarter" idx="26" hasCustomPrompt="1"/>
          </p:nvPr>
        </p:nvSpPr>
        <p:spPr>
          <a:xfrm>
            <a:off x="609600"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0" name="Text Placeholder 11"/>
          <p:cNvSpPr>
            <a:spLocks noGrp="1"/>
          </p:cNvSpPr>
          <p:nvPr>
            <p:ph type="body" sz="quarter" idx="27" hasCustomPrompt="1"/>
          </p:nvPr>
        </p:nvSpPr>
        <p:spPr>
          <a:xfrm>
            <a:off x="6209456" y="3357780"/>
            <a:ext cx="5372944"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1" name="Content Placeholder 2"/>
          <p:cNvSpPr>
            <a:spLocks noGrp="1"/>
          </p:cNvSpPr>
          <p:nvPr>
            <p:ph sz="quarter" idx="28"/>
          </p:nvPr>
        </p:nvSpPr>
        <p:spPr>
          <a:xfrm>
            <a:off x="6209456" y="3696335"/>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Picture Placeholder 2"/>
          <p:cNvSpPr>
            <a:spLocks noGrp="1"/>
          </p:cNvSpPr>
          <p:nvPr>
            <p:ph type="pic" sz="quarter" idx="29" hasCustomPrompt="1"/>
          </p:nvPr>
        </p:nvSpPr>
        <p:spPr>
          <a:xfrm>
            <a:off x="6209456"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423164457"/>
      </p:ext>
    </p:extLst>
  </p:cSld>
  <p:clrMapOvr>
    <a:masterClrMapping/>
  </p:clrMapOvr>
  <p:transition>
    <p:wip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BC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2"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4496664"/>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609600"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2" name="Text Placeholder 11"/>
          <p:cNvSpPr>
            <a:spLocks noGrp="1"/>
          </p:cNvSpPr>
          <p:nvPr>
            <p:ph type="body" sz="quarter" idx="27" hasCustomPrompt="1"/>
          </p:nvPr>
        </p:nvSpPr>
        <p:spPr>
          <a:xfrm>
            <a:off x="8121904"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28"/>
          </p:nvPr>
        </p:nvSpPr>
        <p:spPr>
          <a:xfrm>
            <a:off x="8121904" y="4496664"/>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Picture Placeholder 2"/>
          <p:cNvSpPr>
            <a:spLocks noGrp="1"/>
          </p:cNvSpPr>
          <p:nvPr>
            <p:ph type="pic" sz="quarter" idx="29" hasCustomPrompt="1"/>
          </p:nvPr>
        </p:nvSpPr>
        <p:spPr>
          <a:xfrm>
            <a:off x="8121904"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5" name="Text Placeholder 11"/>
          <p:cNvSpPr>
            <a:spLocks noGrp="1"/>
          </p:cNvSpPr>
          <p:nvPr>
            <p:ph type="body" sz="quarter" idx="30" hasCustomPrompt="1"/>
          </p:nvPr>
        </p:nvSpPr>
        <p:spPr>
          <a:xfrm>
            <a:off x="4335695"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8" name="Content Placeholder 2"/>
          <p:cNvSpPr>
            <a:spLocks noGrp="1"/>
          </p:cNvSpPr>
          <p:nvPr>
            <p:ph sz="quarter" idx="31"/>
          </p:nvPr>
        </p:nvSpPr>
        <p:spPr>
          <a:xfrm>
            <a:off x="4335695" y="4496664"/>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Picture Placeholder 2"/>
          <p:cNvSpPr>
            <a:spLocks noGrp="1"/>
          </p:cNvSpPr>
          <p:nvPr>
            <p:ph type="pic" sz="quarter" idx="32" hasCustomPrompt="1"/>
          </p:nvPr>
        </p:nvSpPr>
        <p:spPr>
          <a:xfrm>
            <a:off x="4335695"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5"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extLst>
      <p:ext uri="{BB962C8B-B14F-4D97-AF65-F5344CB8AC3E}">
        <p14:creationId xmlns:p14="http://schemas.microsoft.com/office/powerpoint/2010/main" val="3329398876"/>
      </p:ext>
    </p:extLst>
  </p:cSld>
  <p:clrMapOvr>
    <a:masterClrMapping/>
  </p:clrMapOvr>
  <p:transition>
    <p:wip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3" name="Picture Placeholder 2"/>
          <p:cNvSpPr>
            <a:spLocks noGrp="1"/>
          </p:cNvSpPr>
          <p:nvPr>
            <p:ph type="pic" sz="quarter" idx="26" hasCustomPrompt="1"/>
          </p:nvPr>
        </p:nvSpPr>
        <p:spPr>
          <a:xfrm>
            <a:off x="1906990"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0" name="Picture Placeholder 2"/>
          <p:cNvSpPr>
            <a:spLocks noGrp="1"/>
          </p:cNvSpPr>
          <p:nvPr>
            <p:ph type="pic" sz="quarter" idx="29" hasCustomPrompt="1"/>
          </p:nvPr>
        </p:nvSpPr>
        <p:spPr>
          <a:xfrm>
            <a:off x="9368494"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3" name="Picture Placeholder 2"/>
          <p:cNvSpPr>
            <a:spLocks noGrp="1"/>
          </p:cNvSpPr>
          <p:nvPr>
            <p:ph type="pic" sz="quarter" idx="33" hasCustomPrompt="1"/>
          </p:nvPr>
        </p:nvSpPr>
        <p:spPr>
          <a:xfrm>
            <a:off x="5642399"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4" name="Content Placeholder 2"/>
          <p:cNvSpPr>
            <a:spLocks noGrp="1"/>
          </p:cNvSpPr>
          <p:nvPr>
            <p:ph sz="quarter" idx="28"/>
          </p:nvPr>
        </p:nvSpPr>
        <p:spPr>
          <a:xfrm>
            <a:off x="8071104"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1"/>
          <p:cNvSpPr>
            <a:spLocks noGrp="1"/>
          </p:cNvSpPr>
          <p:nvPr>
            <p:ph type="body" sz="quarter" idx="11" hasCustomPrompt="1"/>
          </p:nvPr>
        </p:nvSpPr>
        <p:spPr>
          <a:xfrm>
            <a:off x="609600"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6" name="Text Placeholder 11"/>
          <p:cNvSpPr>
            <a:spLocks noGrp="1"/>
          </p:cNvSpPr>
          <p:nvPr>
            <p:ph type="body" sz="quarter" idx="35" hasCustomPrompt="1"/>
          </p:nvPr>
        </p:nvSpPr>
        <p:spPr>
          <a:xfrm>
            <a:off x="8071104"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8" name="Text Placeholder 11"/>
          <p:cNvSpPr>
            <a:spLocks noGrp="1"/>
          </p:cNvSpPr>
          <p:nvPr>
            <p:ph type="body" sz="quarter" idx="36" hasCustomPrompt="1"/>
          </p:nvPr>
        </p:nvSpPr>
        <p:spPr>
          <a:xfrm>
            <a:off x="8071104" y="3244288"/>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1" name="Straight Connector 20"/>
          <p:cNvCxnSpPr/>
          <p:nvPr userDrawn="1"/>
        </p:nvCxnSpPr>
        <p:spPr>
          <a:xfrm>
            <a:off x="8071104"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sz="quarter" idx="37"/>
          </p:nvPr>
        </p:nvSpPr>
        <p:spPr>
          <a:xfrm>
            <a:off x="4340352"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11"/>
          <p:cNvSpPr>
            <a:spLocks noGrp="1"/>
          </p:cNvSpPr>
          <p:nvPr>
            <p:ph type="body" sz="quarter" idx="39" hasCustomPrompt="1"/>
          </p:nvPr>
        </p:nvSpPr>
        <p:spPr>
          <a:xfrm>
            <a:off x="4340352"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4" name="Text Placeholder 11"/>
          <p:cNvSpPr>
            <a:spLocks noGrp="1"/>
          </p:cNvSpPr>
          <p:nvPr>
            <p:ph type="body" sz="quarter" idx="40" hasCustomPrompt="1"/>
          </p:nvPr>
        </p:nvSpPr>
        <p:spPr>
          <a:xfrm>
            <a:off x="4340352" y="3244288"/>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5" name="Straight Connector 24"/>
          <p:cNvCxnSpPr/>
          <p:nvPr userDrawn="1"/>
        </p:nvCxnSpPr>
        <p:spPr>
          <a:xfrm>
            <a:off x="4340352"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quarter" idx="41"/>
          </p:nvPr>
        </p:nvSpPr>
        <p:spPr>
          <a:xfrm>
            <a:off x="609600"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11"/>
          <p:cNvSpPr>
            <a:spLocks noGrp="1"/>
          </p:cNvSpPr>
          <p:nvPr>
            <p:ph type="body" sz="quarter" idx="44" hasCustomPrompt="1"/>
          </p:nvPr>
        </p:nvSpPr>
        <p:spPr>
          <a:xfrm>
            <a:off x="609600" y="3244288"/>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8" name="Straight Connector 27"/>
          <p:cNvCxnSpPr/>
          <p:nvPr userDrawn="1"/>
        </p:nvCxnSpPr>
        <p:spPr>
          <a:xfrm>
            <a:off x="609600" y="3657600"/>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939889"/>
      </p:ext>
    </p:extLst>
  </p:cSld>
  <p:clrMapOvr>
    <a:masterClrMapping/>
  </p:clrMapOvr>
  <p:transition>
    <p:wip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609600" y="3236316"/>
            <a:ext cx="3511296" cy="2547991"/>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906990"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19" name="Content Placeholder 2"/>
          <p:cNvSpPr>
            <a:spLocks noGrp="1"/>
          </p:cNvSpPr>
          <p:nvPr>
            <p:ph sz="quarter" idx="28"/>
          </p:nvPr>
        </p:nvSpPr>
        <p:spPr>
          <a:xfrm>
            <a:off x="8071104"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
          <p:cNvSpPr>
            <a:spLocks noGrp="1"/>
          </p:cNvSpPr>
          <p:nvPr>
            <p:ph type="pic" sz="quarter" idx="29" hasCustomPrompt="1"/>
          </p:nvPr>
        </p:nvSpPr>
        <p:spPr>
          <a:xfrm>
            <a:off x="9368494"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2" name="Content Placeholder 2"/>
          <p:cNvSpPr>
            <a:spLocks noGrp="1"/>
          </p:cNvSpPr>
          <p:nvPr>
            <p:ph sz="quarter" idx="32"/>
          </p:nvPr>
        </p:nvSpPr>
        <p:spPr>
          <a:xfrm>
            <a:off x="4345009"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Picture Placeholder 2"/>
          <p:cNvSpPr>
            <a:spLocks noGrp="1"/>
          </p:cNvSpPr>
          <p:nvPr>
            <p:ph type="pic" sz="quarter" idx="33" hasCustomPrompt="1"/>
          </p:nvPr>
        </p:nvSpPr>
        <p:spPr>
          <a:xfrm>
            <a:off x="5642399" y="209049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0"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6" name="Text Placeholder 11"/>
          <p:cNvSpPr>
            <a:spLocks noGrp="1"/>
          </p:cNvSpPr>
          <p:nvPr>
            <p:ph type="body" sz="quarter" idx="34" hasCustomPrompt="1"/>
          </p:nvPr>
        </p:nvSpPr>
        <p:spPr>
          <a:xfrm>
            <a:off x="4345009"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7" name="Text Placeholder 11"/>
          <p:cNvSpPr>
            <a:spLocks noGrp="1"/>
          </p:cNvSpPr>
          <p:nvPr>
            <p:ph type="body" sz="quarter" idx="35" hasCustomPrompt="1"/>
          </p:nvPr>
        </p:nvSpPr>
        <p:spPr>
          <a:xfrm>
            <a:off x="8071104"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639389410"/>
      </p:ext>
    </p:extLst>
  </p:cSld>
  <p:clrMapOvr>
    <a:masterClrMapping/>
  </p:clrMapOvr>
  <p:transition>
    <p:wip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ABC Icon Compare">
    <p:spTree>
      <p:nvGrpSpPr>
        <p:cNvPr id="1" name=""/>
        <p:cNvGrpSpPr/>
        <p:nvPr/>
      </p:nvGrpSpPr>
      <p:grpSpPr>
        <a:xfrm>
          <a:off x="0" y="0"/>
          <a:ext cx="0" cy="0"/>
          <a:chOff x="0" y="0"/>
          <a:chExt cx="0" cy="0"/>
        </a:xfrm>
      </p:grpSpPr>
      <p:sp>
        <p:nvSpPr>
          <p:cNvPr id="17" name="Content Placeholder 2"/>
          <p:cNvSpPr>
            <a:spLocks noGrp="1"/>
          </p:cNvSpPr>
          <p:nvPr>
            <p:ph sz="quarter" idx="17"/>
          </p:nvPr>
        </p:nvSpPr>
        <p:spPr>
          <a:xfrm>
            <a:off x="609601"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783624" y="1363140"/>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1" y="2550757"/>
            <a:ext cx="3288895" cy="338554"/>
          </a:xfrm>
          <a:prstGeom prst="rect">
            <a:avLst/>
          </a:prstGeom>
          <a:solidFill>
            <a:schemeClr val="accent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63" name="Rectangle 62"/>
          <p:cNvSpPr/>
          <p:nvPr/>
        </p:nvSpPr>
        <p:spPr>
          <a:xfrm>
            <a:off x="2823383"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4" name="Rectangle 63"/>
          <p:cNvSpPr/>
          <p:nvPr/>
        </p:nvSpPr>
        <p:spPr>
          <a:xfrm>
            <a:off x="618847"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5" name="Down Arrow Callout 64"/>
          <p:cNvSpPr/>
          <p:nvPr/>
        </p:nvSpPr>
        <p:spPr>
          <a:xfrm>
            <a:off x="1716353" y="2239185"/>
            <a:ext cx="1075112" cy="129655"/>
          </a:xfrm>
          <a:prstGeom prst="downArrowCallout">
            <a:avLst>
              <a:gd name="adj1" fmla="val 64694"/>
              <a:gd name="adj2" fmla="val 48160"/>
              <a:gd name="adj3" fmla="val 42142"/>
              <a:gd name="adj4" fmla="val 747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60" name="Rectangle 59"/>
          <p:cNvSpPr/>
          <p:nvPr/>
        </p:nvSpPr>
        <p:spPr>
          <a:xfrm>
            <a:off x="6667497"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1" name="Rectangle 60"/>
          <p:cNvSpPr/>
          <p:nvPr/>
        </p:nvSpPr>
        <p:spPr>
          <a:xfrm>
            <a:off x="4462961"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2" name="Down Arrow Callout 61"/>
          <p:cNvSpPr/>
          <p:nvPr/>
        </p:nvSpPr>
        <p:spPr>
          <a:xfrm>
            <a:off x="5560468" y="2239185"/>
            <a:ext cx="1075112" cy="129655"/>
          </a:xfrm>
          <a:prstGeom prst="downArrowCallout">
            <a:avLst>
              <a:gd name="adj1" fmla="val 64694"/>
              <a:gd name="adj2" fmla="val 48160"/>
              <a:gd name="adj3" fmla="val 42142"/>
              <a:gd name="adj4" fmla="val 7477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57" name="Rectangle 56"/>
          <p:cNvSpPr/>
          <p:nvPr/>
        </p:nvSpPr>
        <p:spPr>
          <a:xfrm>
            <a:off x="10494375"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58" name="Rectangle 57"/>
          <p:cNvSpPr/>
          <p:nvPr/>
        </p:nvSpPr>
        <p:spPr>
          <a:xfrm>
            <a:off x="8289839" y="2239895"/>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59" name="Down Arrow Callout 58"/>
          <p:cNvSpPr/>
          <p:nvPr/>
        </p:nvSpPr>
        <p:spPr>
          <a:xfrm>
            <a:off x="9387345" y="2239185"/>
            <a:ext cx="1075112" cy="129655"/>
          </a:xfrm>
          <a:prstGeom prst="downArrowCallout">
            <a:avLst>
              <a:gd name="adj1" fmla="val 64694"/>
              <a:gd name="adj2" fmla="val 48160"/>
              <a:gd name="adj3" fmla="val 42142"/>
              <a:gd name="adj4" fmla="val 747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66" name="Picture Placeholder 2"/>
          <p:cNvSpPr>
            <a:spLocks noGrp="1"/>
          </p:cNvSpPr>
          <p:nvPr>
            <p:ph type="pic" sz="quarter" idx="27" hasCustomPrompt="1"/>
          </p:nvPr>
        </p:nvSpPr>
        <p:spPr>
          <a:xfrm>
            <a:off x="5626095" y="1363140"/>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7" name="Picture Placeholder 2"/>
          <p:cNvSpPr>
            <a:spLocks noGrp="1"/>
          </p:cNvSpPr>
          <p:nvPr>
            <p:ph type="pic" sz="quarter" idx="28" hasCustomPrompt="1"/>
          </p:nvPr>
        </p:nvSpPr>
        <p:spPr>
          <a:xfrm>
            <a:off x="9387346" y="1363140"/>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8" name="Text Placeholder 11"/>
          <p:cNvSpPr>
            <a:spLocks noGrp="1"/>
          </p:cNvSpPr>
          <p:nvPr>
            <p:ph type="body" sz="quarter" idx="29" hasCustomPrompt="1"/>
          </p:nvPr>
        </p:nvSpPr>
        <p:spPr>
          <a:xfrm>
            <a:off x="4472687" y="2550757"/>
            <a:ext cx="3288895"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69" name="Text Placeholder 11"/>
          <p:cNvSpPr>
            <a:spLocks noGrp="1"/>
          </p:cNvSpPr>
          <p:nvPr>
            <p:ph type="body" sz="quarter" idx="30" hasCustomPrompt="1"/>
          </p:nvPr>
        </p:nvSpPr>
        <p:spPr>
          <a:xfrm>
            <a:off x="8280454" y="2550757"/>
            <a:ext cx="3288895" cy="338554"/>
          </a:xfrm>
          <a:prstGeom prst="rect">
            <a:avLst/>
          </a:prstGeom>
          <a:solidFill>
            <a:schemeClr val="accent2"/>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70" name="Content Placeholder 2"/>
          <p:cNvSpPr>
            <a:spLocks noGrp="1"/>
          </p:cNvSpPr>
          <p:nvPr>
            <p:ph sz="quarter" idx="31"/>
          </p:nvPr>
        </p:nvSpPr>
        <p:spPr>
          <a:xfrm>
            <a:off x="4472687"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1" name="Content Placeholder 2"/>
          <p:cNvSpPr>
            <a:spLocks noGrp="1"/>
          </p:cNvSpPr>
          <p:nvPr>
            <p:ph sz="quarter" idx="32"/>
          </p:nvPr>
        </p:nvSpPr>
        <p:spPr>
          <a:xfrm>
            <a:off x="8293506"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847369461"/>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79CDF0-1043-4620-991F-DEFFD094C24D}" type="datetimeFigureOut">
              <a:rPr lang="en-US" smtClean="0"/>
              <a:t>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45C4F-F142-4468-9C10-B0227C7B5D75}" type="slidenum">
              <a:rPr lang="en-US" smtClean="0"/>
              <a:t>‹#›</a:t>
            </a:fld>
            <a:endParaRPr lang="en-US"/>
          </a:p>
        </p:txBody>
      </p:sp>
    </p:spTree>
    <p:extLst>
      <p:ext uri="{BB962C8B-B14F-4D97-AF65-F5344CB8AC3E}">
        <p14:creationId xmlns:p14="http://schemas.microsoft.com/office/powerpoint/2010/main" val="685447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10160000" y="1879479"/>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9228917" y="1026827"/>
            <a:ext cx="1853184"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
        <p:nvSpPr>
          <p:cNvPr id="7" name="Text Placeholder 11"/>
          <p:cNvSpPr>
            <a:spLocks noGrp="1"/>
          </p:cNvSpPr>
          <p:nvPr>
            <p:ph type="body" sz="quarter" idx="11" hasCustomPrompt="1"/>
          </p:nvPr>
        </p:nvSpPr>
        <p:spPr>
          <a:xfrm>
            <a:off x="301837" y="1200090"/>
            <a:ext cx="11585369"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 – Use Title Case Arial 20pt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50837" y="1185442"/>
            <a:ext cx="1609579" cy="414758"/>
          </a:xfrm>
          <a:prstGeom prst="rect">
            <a:avLst/>
          </a:prstGeom>
        </p:spPr>
      </p:pic>
    </p:spTree>
    <p:extLst>
      <p:ext uri="{BB962C8B-B14F-4D97-AF65-F5344CB8AC3E}">
        <p14:creationId xmlns:p14="http://schemas.microsoft.com/office/powerpoint/2010/main" val="982399036"/>
      </p:ext>
    </p:extLst>
  </p:cSld>
  <p:clrMapOvr>
    <a:masterClrMapping/>
  </p:clrMapOvr>
  <p:transition>
    <p:wip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27"/>
          </p:nvPr>
        </p:nvSpPr>
        <p:spPr>
          <a:xfrm>
            <a:off x="829057" y="2589015"/>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0" name="Rectangle 19"/>
          <p:cNvSpPr/>
          <p:nvPr userDrawn="1"/>
        </p:nvSpPr>
        <p:spPr>
          <a:xfrm>
            <a:off x="609601"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1" name="Text Placeholder 11"/>
          <p:cNvSpPr>
            <a:spLocks noGrp="1"/>
          </p:cNvSpPr>
          <p:nvPr>
            <p:ph type="body" sz="quarter" idx="11" hasCustomPrompt="1"/>
          </p:nvPr>
        </p:nvSpPr>
        <p:spPr>
          <a:xfrm>
            <a:off x="829055" y="2250460"/>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2" name="Content Placeholder 2"/>
          <p:cNvSpPr>
            <a:spLocks noGrp="1"/>
          </p:cNvSpPr>
          <p:nvPr>
            <p:ph sz="quarter" idx="28"/>
          </p:nvPr>
        </p:nvSpPr>
        <p:spPr>
          <a:xfrm>
            <a:off x="6386135" y="2589015"/>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Rectangle 22"/>
          <p:cNvSpPr/>
          <p:nvPr userDrawn="1"/>
        </p:nvSpPr>
        <p:spPr>
          <a:xfrm>
            <a:off x="6166680"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4" name="Text Placeholder 11"/>
          <p:cNvSpPr>
            <a:spLocks noGrp="1"/>
          </p:cNvSpPr>
          <p:nvPr>
            <p:ph type="body" sz="quarter" idx="29" hasCustomPrompt="1"/>
          </p:nvPr>
        </p:nvSpPr>
        <p:spPr>
          <a:xfrm>
            <a:off x="6386134" y="2250460"/>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5" name="Content Placeholder 2"/>
          <p:cNvSpPr>
            <a:spLocks noGrp="1"/>
          </p:cNvSpPr>
          <p:nvPr>
            <p:ph sz="quarter" idx="30"/>
          </p:nvPr>
        </p:nvSpPr>
        <p:spPr>
          <a:xfrm>
            <a:off x="829057" y="4500288"/>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6" name="Rectangle 25"/>
          <p:cNvSpPr/>
          <p:nvPr userDrawn="1"/>
        </p:nvSpPr>
        <p:spPr>
          <a:xfrm>
            <a:off x="609601"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7" name="Text Placeholder 11"/>
          <p:cNvSpPr>
            <a:spLocks noGrp="1"/>
          </p:cNvSpPr>
          <p:nvPr>
            <p:ph type="body" sz="quarter" idx="31" hasCustomPrompt="1"/>
          </p:nvPr>
        </p:nvSpPr>
        <p:spPr>
          <a:xfrm>
            <a:off x="829055" y="4161733"/>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8" name="Content Placeholder 2"/>
          <p:cNvSpPr>
            <a:spLocks noGrp="1"/>
          </p:cNvSpPr>
          <p:nvPr>
            <p:ph sz="quarter" idx="32"/>
          </p:nvPr>
        </p:nvSpPr>
        <p:spPr>
          <a:xfrm>
            <a:off x="6386135" y="4500288"/>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9" name="Rectangle 28"/>
          <p:cNvSpPr/>
          <p:nvPr userDrawn="1"/>
        </p:nvSpPr>
        <p:spPr>
          <a:xfrm>
            <a:off x="6166680"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30" name="Text Placeholder 11"/>
          <p:cNvSpPr>
            <a:spLocks noGrp="1"/>
          </p:cNvSpPr>
          <p:nvPr>
            <p:ph type="body" sz="quarter" idx="33" hasCustomPrompt="1"/>
          </p:nvPr>
        </p:nvSpPr>
        <p:spPr>
          <a:xfrm>
            <a:off x="6386134" y="4161733"/>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 name="Title 2"/>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297518184"/>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36"/>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2"/>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Text Placeholder 11"/>
          <p:cNvSpPr>
            <a:spLocks noGrp="1"/>
          </p:cNvSpPr>
          <p:nvPr>
            <p:ph type="body" sz="quarter" idx="32" hasCustomPrompt="1"/>
          </p:nvPr>
        </p:nvSpPr>
        <p:spPr>
          <a:xfrm>
            <a:off x="6242304" y="2208736"/>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9" name="Content Placeholder 2"/>
          <p:cNvSpPr>
            <a:spLocks noGrp="1"/>
          </p:cNvSpPr>
          <p:nvPr>
            <p:ph sz="quarter" idx="33"/>
          </p:nvPr>
        </p:nvSpPr>
        <p:spPr>
          <a:xfrm>
            <a:off x="6242304"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11"/>
          <p:cNvSpPr>
            <a:spLocks noGrp="1"/>
          </p:cNvSpPr>
          <p:nvPr>
            <p:ph type="body" sz="quarter" idx="34" hasCustomPrompt="1"/>
          </p:nvPr>
        </p:nvSpPr>
        <p:spPr>
          <a:xfrm>
            <a:off x="6242304" y="4059212"/>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1" name="Content Placeholder 2"/>
          <p:cNvSpPr>
            <a:spLocks noGrp="1"/>
          </p:cNvSpPr>
          <p:nvPr>
            <p:ph sz="quarter" idx="35"/>
          </p:nvPr>
        </p:nvSpPr>
        <p:spPr>
          <a:xfrm>
            <a:off x="6242304"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3"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extLst>
      <p:ext uri="{BB962C8B-B14F-4D97-AF65-F5344CB8AC3E}">
        <p14:creationId xmlns:p14="http://schemas.microsoft.com/office/powerpoint/2010/main" val="1641209144"/>
      </p:ext>
    </p:extLst>
  </p:cSld>
  <p:clrMapOvr>
    <a:masterClrMapping/>
  </p:clrMapOvr>
  <p:transition>
    <p:wip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3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1"/>
          <p:cNvSpPr>
            <a:spLocks noGrp="1"/>
          </p:cNvSpPr>
          <p:nvPr>
            <p:ph type="body" sz="quarter" idx="24" hasCustomPrompt="1"/>
          </p:nvPr>
        </p:nvSpPr>
        <p:spPr>
          <a:xfrm>
            <a:off x="8077200" y="220873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9" name="Content Placeholder 2"/>
          <p:cNvSpPr>
            <a:spLocks noGrp="1"/>
          </p:cNvSpPr>
          <p:nvPr>
            <p:ph sz="quarter" idx="25"/>
          </p:nvPr>
        </p:nvSpPr>
        <p:spPr>
          <a:xfrm>
            <a:off x="8077200" y="2485733"/>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11"/>
          <p:cNvSpPr>
            <a:spLocks noGrp="1"/>
          </p:cNvSpPr>
          <p:nvPr>
            <p:ph type="body" sz="quarter" idx="27" hasCustomPrompt="1"/>
          </p:nvPr>
        </p:nvSpPr>
        <p:spPr>
          <a:xfrm>
            <a:off x="4351105" y="220873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1" name="Content Placeholder 2"/>
          <p:cNvSpPr>
            <a:spLocks noGrp="1"/>
          </p:cNvSpPr>
          <p:nvPr>
            <p:ph sz="quarter" idx="28"/>
          </p:nvPr>
        </p:nvSpPr>
        <p:spPr>
          <a:xfrm>
            <a:off x="4351105"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2"/>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11"/>
          <p:cNvSpPr>
            <a:spLocks noGrp="1"/>
          </p:cNvSpPr>
          <p:nvPr>
            <p:ph type="body" sz="quarter" idx="32" hasCustomPrompt="1"/>
          </p:nvPr>
        </p:nvSpPr>
        <p:spPr>
          <a:xfrm>
            <a:off x="8077200" y="4059212"/>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5" name="Content Placeholder 2"/>
          <p:cNvSpPr>
            <a:spLocks noGrp="1"/>
          </p:cNvSpPr>
          <p:nvPr>
            <p:ph sz="quarter" idx="33"/>
          </p:nvPr>
        </p:nvSpPr>
        <p:spPr>
          <a:xfrm>
            <a:off x="8077200" y="4336209"/>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1"/>
          <p:cNvSpPr>
            <a:spLocks noGrp="1"/>
          </p:cNvSpPr>
          <p:nvPr>
            <p:ph type="body" sz="quarter" idx="34" hasCustomPrompt="1"/>
          </p:nvPr>
        </p:nvSpPr>
        <p:spPr>
          <a:xfrm>
            <a:off x="4351105" y="4059212"/>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7" name="Content Placeholder 2"/>
          <p:cNvSpPr>
            <a:spLocks noGrp="1"/>
          </p:cNvSpPr>
          <p:nvPr>
            <p:ph sz="quarter" idx="35"/>
          </p:nvPr>
        </p:nvSpPr>
        <p:spPr>
          <a:xfrm>
            <a:off x="4351105"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28" name="Text Placeholder 12"/>
          <p:cNvSpPr>
            <a:spLocks noGrp="1"/>
          </p:cNvSpPr>
          <p:nvPr>
            <p:ph type="body" sz="quarter" idx="16" hasCustomPrompt="1"/>
          </p:nvPr>
        </p:nvSpPr>
        <p:spPr bwMode="auto">
          <a:xfrm>
            <a:off x="297778" y="6194512"/>
            <a:ext cx="11589423" cy="282488"/>
          </a:xfrm>
          <a:prstGeom prst="rect">
            <a:avLst/>
          </a:prstGeom>
        </p:spPr>
        <p:txBody>
          <a:bodyPr vert="horz" wrap="square" lIns="91440" tIns="45720" rIns="91440" bIns="45720" rtlCol="0" anchor="b" anchorCtr="0">
            <a:noAutofit/>
          </a:bodyPr>
          <a:lstStyle>
            <a:lvl1pPr>
              <a:defRPr lang="en-US" sz="800" dirty="0" smtClean="0">
                <a:cs typeface="Arial" pitchFamily="34" charset="0"/>
              </a:defRPr>
            </a:lvl1pPr>
          </a:lstStyle>
          <a:p>
            <a:pPr marL="0" lvl="0" indent="0">
              <a:spcBef>
                <a:spcPts val="0"/>
              </a:spcBef>
              <a:buNone/>
            </a:pPr>
            <a:r>
              <a:rPr lang="en-US" dirty="0" smtClean="0"/>
              <a:t>Source placeholder; Arial 8pt. Publication Names are Italicized</a:t>
            </a:r>
          </a:p>
        </p:txBody>
      </p:sp>
    </p:spTree>
    <p:extLst>
      <p:ext uri="{BB962C8B-B14F-4D97-AF65-F5344CB8AC3E}">
        <p14:creationId xmlns:p14="http://schemas.microsoft.com/office/powerpoint/2010/main" val="3677872681"/>
      </p:ext>
    </p:extLst>
  </p:cSld>
  <p:clrMapOvr>
    <a:masterClrMapping/>
  </p:clrMapOvr>
  <p:transition>
    <p:wip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14" name="Content Placeholder 2"/>
          <p:cNvSpPr>
            <a:spLocks noGrp="1"/>
          </p:cNvSpPr>
          <p:nvPr>
            <p:ph sz="quarter" idx="17" hasCustomPrompt="1"/>
          </p:nvPr>
        </p:nvSpPr>
        <p:spPr>
          <a:xfrm>
            <a:off x="304800" y="1601860"/>
            <a:ext cx="11582400" cy="4570340"/>
          </a:xfrm>
          <a:prstGeom prst="rect">
            <a:avLst/>
          </a:prstGeom>
        </p:spPr>
        <p:txBody>
          <a:bodyPr lIns="91440" tIns="45720" rIns="91440" bIns="45720" anchor="t">
            <a:noAutofit/>
          </a:bodyPr>
          <a:lstStyle>
            <a:lvl1pPr marL="0" indent="0">
              <a:buNone/>
              <a:defRPr sz="1400" baseline="0">
                <a:solidFill>
                  <a:schemeClr val="bg2"/>
                </a:solidFill>
              </a:defRPr>
            </a:lvl1pPr>
          </a:lstStyle>
          <a:p>
            <a:pPr marL="0" indent="0">
              <a:buNone/>
            </a:pPr>
            <a:r>
              <a:rPr lang="en-US" sz="1200" dirty="0" smtClean="0"/>
              <a:t>Click to edit text</a:t>
            </a:r>
            <a:endParaRPr lang="en-US" sz="1200"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Disclosure</a:t>
            </a:r>
            <a:endParaRPr lang="en-US" dirty="0"/>
          </a:p>
        </p:txBody>
      </p:sp>
    </p:spTree>
    <p:extLst>
      <p:ext uri="{BB962C8B-B14F-4D97-AF65-F5344CB8AC3E}">
        <p14:creationId xmlns:p14="http://schemas.microsoft.com/office/powerpoint/2010/main" val="486613493"/>
      </p:ext>
    </p:extLst>
  </p:cSld>
  <p:clrMapOvr>
    <a:masterClrMapping/>
  </p:clrMapOvr>
  <p:transition>
    <p:wip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3" name="Picture 2"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0" y="3048000"/>
            <a:ext cx="3289788" cy="762000"/>
          </a:xfrm>
          <a:prstGeom prst="rect">
            <a:avLst/>
          </a:prstGeom>
        </p:spPr>
      </p:pic>
    </p:spTree>
    <p:extLst>
      <p:ext uri="{BB962C8B-B14F-4D97-AF65-F5344CB8AC3E}">
        <p14:creationId xmlns:p14="http://schemas.microsoft.com/office/powerpoint/2010/main" val="1083260470"/>
      </p:ext>
    </p:extLst>
  </p:cSld>
  <p:clrMapOvr>
    <a:masterClrMapping/>
  </p:clrMapOvr>
  <p:transition>
    <p:wip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2D02EC6D-6F68-485D-B660-5D8E29AAA920}" type="datetimeFigureOut">
              <a:rPr lang="en-US" smtClean="0"/>
              <a:t>2/3/2019</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2103E96-0896-4B42-9EA6-1592652B5C35}" type="slidenum">
              <a:rPr lang="en-US" smtClean="0"/>
              <a:t>‹#›</a:t>
            </a:fld>
            <a:endParaRPr lang="en-US"/>
          </a:p>
        </p:txBody>
      </p:sp>
    </p:spTree>
    <p:extLst>
      <p:ext uri="{BB962C8B-B14F-4D97-AF65-F5344CB8AC3E}">
        <p14:creationId xmlns:p14="http://schemas.microsoft.com/office/powerpoint/2010/main" val="292379457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Title and Content, Subtitle &amp;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302684" y="458788"/>
            <a:ext cx="11579675" cy="424732"/>
          </a:xfrm>
        </p:spPr>
        <p:txBody>
          <a:bodyPr anchor="t"/>
          <a:lstStyle>
            <a:lvl1pPr>
              <a:lnSpc>
                <a:spcPct val="100000"/>
              </a:lnSpc>
              <a:defRPr>
                <a:solidFill>
                  <a:srgbClr val="000000"/>
                </a:solidFill>
              </a:defRPr>
            </a:lvl1pPr>
          </a:lstStyle>
          <a:p>
            <a:r>
              <a:rPr lang="en-US" dirty="0" smtClean="0"/>
              <a:t>Click to Edit Master Title Style</a:t>
            </a:r>
            <a:endParaRPr lang="en-US" dirty="0"/>
          </a:p>
        </p:txBody>
      </p:sp>
      <p:sp>
        <p:nvSpPr>
          <p:cNvPr id="8" name="Content Placeholder 7"/>
          <p:cNvSpPr>
            <a:spLocks noGrp="1"/>
          </p:cNvSpPr>
          <p:nvPr>
            <p:ph sz="quarter" idx="10" hasCustomPrompt="1"/>
          </p:nvPr>
        </p:nvSpPr>
        <p:spPr bwMode="auto">
          <a:xfrm>
            <a:off x="303294" y="1600202"/>
            <a:ext cx="11579065" cy="4568825"/>
          </a:xfrm>
        </p:spPr>
        <p:txBody>
          <a:bodyPr/>
          <a:lstStyle>
            <a:lvl1pPr marL="166688" indent="-166688">
              <a:lnSpc>
                <a:spcPct val="100000"/>
              </a:lnSpc>
              <a:buFont typeface="Arial"/>
              <a:buChar char="•"/>
              <a:defRPr sz="1800">
                <a:solidFill>
                  <a:srgbClr val="000000"/>
                </a:solidFill>
              </a:defRPr>
            </a:lvl1pPr>
            <a:lvl2pPr>
              <a:lnSpc>
                <a:spcPct val="100000"/>
              </a:lnSpc>
              <a:defRPr>
                <a:solidFill>
                  <a:srgbClr val="000000"/>
                </a:solidFill>
              </a:defRPr>
            </a:lvl2pPr>
            <a:lvl3pPr>
              <a:lnSpc>
                <a:spcPct val="100000"/>
              </a:lnSpc>
              <a:defRPr>
                <a:solidFill>
                  <a:srgbClr val="000000"/>
                </a:solidFill>
              </a:defRPr>
            </a:lvl3pPr>
            <a:lvl4pPr>
              <a:lnSpc>
                <a:spcPct val="100000"/>
              </a:lnSpc>
              <a:defRPr>
                <a:solidFill>
                  <a:srgbClr val="000000"/>
                </a:solidFill>
              </a:defRPr>
            </a:lvl4pPr>
            <a:lvl5pPr>
              <a:lnSpc>
                <a:spcPct val="100000"/>
              </a:lnSpc>
              <a:defRPr>
                <a:solidFill>
                  <a:srgbClr val="000000"/>
                </a:solidFill>
              </a:defRPr>
            </a:lvl5pPr>
          </a:lstStyle>
          <a:p>
            <a:r>
              <a:rPr lang="en-US" dirty="0" smtClean="0"/>
              <a:t>Click to edit Master text styles Arial Regular 18pt</a:t>
            </a:r>
          </a:p>
          <a:p>
            <a:pPr lvl="1"/>
            <a:r>
              <a:rPr lang="en-US" dirty="0" smtClean="0"/>
              <a:t>Second level bullet Arial 16pt</a:t>
            </a:r>
          </a:p>
          <a:p>
            <a:pPr lvl="2"/>
            <a:r>
              <a:rPr lang="en-US" dirty="0" smtClean="0"/>
              <a:t>Third level bullet Arial 16pt</a:t>
            </a:r>
          </a:p>
          <a:p>
            <a:pPr lvl="3"/>
            <a:r>
              <a:rPr lang="en-US" dirty="0" smtClean="0"/>
              <a:t>Fourth level bullet Arial 16pt</a:t>
            </a:r>
            <a:endParaRPr lang="en-US" dirty="0"/>
          </a:p>
        </p:txBody>
      </p:sp>
      <p:sp>
        <p:nvSpPr>
          <p:cNvPr id="17" name="Text Placeholder 9"/>
          <p:cNvSpPr>
            <a:spLocks noGrp="1"/>
          </p:cNvSpPr>
          <p:nvPr>
            <p:ph type="body" sz="quarter" idx="15" hasCustomPrompt="1"/>
          </p:nvPr>
        </p:nvSpPr>
        <p:spPr bwMode="auto">
          <a:xfrm>
            <a:off x="302685" y="1143000"/>
            <a:ext cx="11579065"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smtClean="0"/>
              <a:t>Subhead Placeholder, Initial Caps Arial Bold 20</a:t>
            </a:r>
            <a:endParaRPr lang="en-US" dirty="0"/>
          </a:p>
        </p:txBody>
      </p:sp>
      <p:sp>
        <p:nvSpPr>
          <p:cNvPr id="18" name="Text Placeholder 12"/>
          <p:cNvSpPr>
            <a:spLocks noGrp="1"/>
          </p:cNvSpPr>
          <p:nvPr>
            <p:ph type="body" sz="quarter" idx="16" hasCustomPrompt="1"/>
          </p:nvPr>
        </p:nvSpPr>
        <p:spPr bwMode="auto">
          <a:xfrm>
            <a:off x="303292" y="6169025"/>
            <a:ext cx="11579675"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Tree>
    <p:extLst>
      <p:ext uri="{BB962C8B-B14F-4D97-AF65-F5344CB8AC3E}">
        <p14:creationId xmlns:p14="http://schemas.microsoft.com/office/powerpoint/2010/main" val="31243244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61180025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 – Use Title Case Arial 20pt</a:t>
            </a:r>
          </a:p>
        </p:txBody>
      </p:sp>
      <p:sp>
        <p:nvSpPr>
          <p:cNvPr id="5" name="Text Placeholder 12"/>
          <p:cNvSpPr>
            <a:spLocks noGrp="1"/>
          </p:cNvSpPr>
          <p:nvPr>
            <p:ph type="body" sz="quarter" idx="16" hasCustomPrompt="1"/>
          </p:nvPr>
        </p:nvSpPr>
        <p:spPr bwMode="auto">
          <a:xfrm>
            <a:off x="297783" y="6194512"/>
            <a:ext cx="11589423" cy="282488"/>
          </a:xfrm>
          <a:prstGeom prst="rect">
            <a:avLst/>
          </a:prstGeom>
        </p:spPr>
        <p:txBody>
          <a:bodyPr wrap="square" lIns="91440" tIns="45720" rIns="91440" bIns="45720" anchor="b" anchorCtr="0">
            <a:noAutofit/>
          </a:bodyPr>
          <a:lstStyle>
            <a:lvl1pPr marL="0" indent="0">
              <a:lnSpc>
                <a:spcPct val="90000"/>
              </a:lnSpc>
              <a:spcBef>
                <a:spcPts val="150"/>
              </a:spcBef>
              <a:buNone/>
              <a:defRPr sz="600">
                <a:solidFill>
                  <a:schemeClr val="bg2"/>
                </a:solidFill>
                <a:latin typeface="+mn-lt"/>
                <a:cs typeface="Arial" pitchFamily="34" charset="0"/>
              </a:defRPr>
            </a:lvl1pPr>
          </a:lstStyle>
          <a:p>
            <a:pPr lvl="0"/>
            <a:r>
              <a:rPr lang="en-US" smtClean="0"/>
              <a:t>Source </a:t>
            </a:r>
            <a:r>
              <a:rPr lang="en-US" dirty="0" smtClean="0"/>
              <a:t>placeholder; Arial 8pt. Publication Names are Italicized</a:t>
            </a:r>
          </a:p>
        </p:txBody>
      </p:sp>
      <p:sp>
        <p:nvSpPr>
          <p:cNvPr id="9" name="Content Placeholder 2"/>
          <p:cNvSpPr>
            <a:spLocks noGrp="1"/>
          </p:cNvSpPr>
          <p:nvPr>
            <p:ph sz="quarter" idx="17"/>
          </p:nvPr>
        </p:nvSpPr>
        <p:spPr>
          <a:xfrm>
            <a:off x="304800" y="1828800"/>
            <a:ext cx="115824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hasCustomPrompt="1"/>
          </p:nvPr>
        </p:nvSpPr>
        <p:spPr>
          <a:xfrm>
            <a:off x="297783" y="457209"/>
            <a:ext cx="11589423" cy="461665"/>
          </a:xfrm>
        </p:spPr>
        <p:txBody>
          <a:bodyPr anchor="t">
            <a:noAutofit/>
          </a:bodyPr>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449428370"/>
      </p:ext>
    </p:extLst>
  </p:cSld>
  <p:clrMapOvr>
    <a:masterClrMapping/>
  </p:clrMapOvr>
  <p:transition>
    <p:wip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4800" y="1601860"/>
            <a:ext cx="115824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
        <p:nvSpPr>
          <p:cNvPr id="5" name="Text Placeholder 12"/>
          <p:cNvSpPr>
            <a:spLocks noGrp="1"/>
          </p:cNvSpPr>
          <p:nvPr>
            <p:ph type="body" sz="quarter" idx="16" hasCustomPrompt="1"/>
          </p:nvPr>
        </p:nvSpPr>
        <p:spPr bwMode="auto">
          <a:xfrm>
            <a:off x="297783" y="6194512"/>
            <a:ext cx="11589423" cy="282488"/>
          </a:xfrm>
          <a:prstGeom prst="rect">
            <a:avLst/>
          </a:prstGeom>
        </p:spPr>
        <p:txBody>
          <a:bodyPr wrap="square" lIns="91440" tIns="45720" rIns="91440" bIns="45720" anchor="b" anchorCtr="0">
            <a:noAutofit/>
          </a:bodyPr>
          <a:lstStyle>
            <a:lvl1pPr marL="0" indent="0">
              <a:lnSpc>
                <a:spcPct val="90000"/>
              </a:lnSpc>
              <a:spcBef>
                <a:spcPts val="150"/>
              </a:spcBef>
              <a:buNone/>
              <a:defRPr sz="600">
                <a:solidFill>
                  <a:schemeClr val="bg2"/>
                </a:solidFill>
                <a:latin typeface="+mn-lt"/>
                <a:cs typeface="Arial" pitchFamily="34" charset="0"/>
              </a:defRPr>
            </a:lvl1pPr>
          </a:lstStyle>
          <a:p>
            <a:pPr lvl="0"/>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3791236631"/>
      </p:ext>
    </p:extLst>
  </p:cSld>
  <p:clrMapOvr>
    <a:masterClrMapping/>
  </p:clrMapOvr>
  <p:transition>
    <p:wip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1837" y="1601860"/>
            <a:ext cx="11585369"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654173443"/>
      </p:ext>
    </p:extLst>
  </p:cSld>
  <p:clrMapOvr>
    <a:masterClrMapping/>
  </p:clrMapOvr>
  <p:transition>
    <p:wip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1837" y="1200090"/>
            <a:ext cx="11585369"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1184565787"/>
      </p:ext>
    </p:extLst>
  </p:cSld>
  <p:clrMapOvr>
    <a:masterClrMapping/>
  </p:clrMapOvr>
  <p:transition>
    <p:wip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Tree>
    <p:extLst>
      <p:ext uri="{BB962C8B-B14F-4D97-AF65-F5344CB8AC3E}">
        <p14:creationId xmlns:p14="http://schemas.microsoft.com/office/powerpoint/2010/main" val="3087917105"/>
      </p:ext>
    </p:extLst>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BC Compare">
    <p:spTree>
      <p:nvGrpSpPr>
        <p:cNvPr id="1" name=""/>
        <p:cNvGrpSpPr/>
        <p:nvPr/>
      </p:nvGrpSpPr>
      <p:grpSpPr>
        <a:xfrm>
          <a:off x="0" y="0"/>
          <a:ext cx="0" cy="0"/>
          <a:chOff x="0" y="0"/>
          <a:chExt cx="0" cy="0"/>
        </a:xfrm>
      </p:grpSpPr>
      <p:sp>
        <p:nvSpPr>
          <p:cNvPr id="5" name="Content Placeholder 2"/>
          <p:cNvSpPr>
            <a:spLocks noGrp="1"/>
          </p:cNvSpPr>
          <p:nvPr>
            <p:ph sz="quarter" idx="17"/>
          </p:nvPr>
        </p:nvSpPr>
        <p:spPr>
          <a:xfrm>
            <a:off x="609600" y="2794580"/>
            <a:ext cx="3511296" cy="3030877"/>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3" name="Content Placeholder 2"/>
          <p:cNvSpPr>
            <a:spLocks noGrp="1"/>
          </p:cNvSpPr>
          <p:nvPr>
            <p:ph sz="quarter" idx="25"/>
          </p:nvPr>
        </p:nvSpPr>
        <p:spPr>
          <a:xfrm>
            <a:off x="8077200" y="2794580"/>
            <a:ext cx="3505200" cy="3030877"/>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sz="quarter" idx="28"/>
          </p:nvPr>
        </p:nvSpPr>
        <p:spPr>
          <a:xfrm>
            <a:off x="4351105" y="2794580"/>
            <a:ext cx="3505200" cy="3030877"/>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11"/>
          <p:cNvSpPr>
            <a:spLocks noGrp="1"/>
          </p:cNvSpPr>
          <p:nvPr>
            <p:ph type="body" sz="quarter" idx="11" hasCustomPrompt="1"/>
          </p:nvPr>
        </p:nvSpPr>
        <p:spPr>
          <a:xfrm>
            <a:off x="609600" y="2224133"/>
            <a:ext cx="3511296" cy="246221"/>
          </a:xfrm>
          <a:prstGeom prst="rect">
            <a:avLst/>
          </a:prstGeom>
        </p:spPr>
        <p:txBody>
          <a:bodyPr lIns="91440" tIns="45720" rIns="91440" bIns="45720" anchor="t" anchorCtr="0">
            <a:no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53" name="Text Placeholder 11"/>
          <p:cNvSpPr>
            <a:spLocks noGrp="1"/>
          </p:cNvSpPr>
          <p:nvPr>
            <p:ph type="body" sz="quarter" idx="18" hasCustomPrompt="1"/>
          </p:nvPr>
        </p:nvSpPr>
        <p:spPr>
          <a:xfrm>
            <a:off x="609600" y="2483702"/>
            <a:ext cx="3511296" cy="215444"/>
          </a:xfrm>
          <a:prstGeom prst="rect">
            <a:avLst/>
          </a:prstGeom>
        </p:spPr>
        <p:txBody>
          <a:bodyPr lIns="91440" tIns="45720" rIns="91440" bIns="45720" anchor="t" anchorCtr="0">
            <a:no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a:t>
            </a:r>
          </a:p>
        </p:txBody>
      </p:sp>
      <p:sp>
        <p:nvSpPr>
          <p:cNvPr id="54" name="Text Placeholder 11"/>
          <p:cNvSpPr>
            <a:spLocks noGrp="1"/>
          </p:cNvSpPr>
          <p:nvPr>
            <p:ph type="body" sz="quarter" idx="19" hasCustomPrompt="1"/>
          </p:nvPr>
        </p:nvSpPr>
        <p:spPr>
          <a:xfrm>
            <a:off x="4351859" y="2224133"/>
            <a:ext cx="3511296" cy="246221"/>
          </a:xfrm>
          <a:prstGeom prst="rect">
            <a:avLst/>
          </a:prstGeom>
        </p:spPr>
        <p:txBody>
          <a:bodyPr lIns="91440" tIns="45720" rIns="91440" bIns="45720" anchor="t" anchorCtr="0">
            <a:no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55" name="Text Placeholder 11"/>
          <p:cNvSpPr>
            <a:spLocks noGrp="1"/>
          </p:cNvSpPr>
          <p:nvPr>
            <p:ph type="body" sz="quarter" idx="21" hasCustomPrompt="1"/>
          </p:nvPr>
        </p:nvSpPr>
        <p:spPr>
          <a:xfrm>
            <a:off x="4351859" y="2483702"/>
            <a:ext cx="3511296" cy="215444"/>
          </a:xfrm>
          <a:prstGeom prst="rect">
            <a:avLst/>
          </a:prstGeom>
        </p:spPr>
        <p:txBody>
          <a:bodyPr lIns="91440" tIns="45720" rIns="91440" bIns="45720" anchor="t" anchorCtr="0">
            <a:no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a:t>
            </a:r>
          </a:p>
        </p:txBody>
      </p:sp>
      <p:sp>
        <p:nvSpPr>
          <p:cNvPr id="56" name="Text Placeholder 11"/>
          <p:cNvSpPr>
            <a:spLocks noGrp="1"/>
          </p:cNvSpPr>
          <p:nvPr>
            <p:ph type="body" sz="quarter" idx="29" hasCustomPrompt="1"/>
          </p:nvPr>
        </p:nvSpPr>
        <p:spPr>
          <a:xfrm>
            <a:off x="8071104" y="2224133"/>
            <a:ext cx="3511296" cy="246221"/>
          </a:xfrm>
          <a:prstGeom prst="rect">
            <a:avLst/>
          </a:prstGeom>
        </p:spPr>
        <p:txBody>
          <a:bodyPr lIns="91440" tIns="45720" rIns="91440" bIns="45720" anchor="t" anchorCtr="0">
            <a:no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57" name="Text Placeholder 11"/>
          <p:cNvSpPr>
            <a:spLocks noGrp="1"/>
          </p:cNvSpPr>
          <p:nvPr>
            <p:ph type="body" sz="quarter" idx="30" hasCustomPrompt="1"/>
          </p:nvPr>
        </p:nvSpPr>
        <p:spPr>
          <a:xfrm>
            <a:off x="8071104" y="2483702"/>
            <a:ext cx="3511296" cy="215444"/>
          </a:xfrm>
          <a:prstGeom prst="rect">
            <a:avLst/>
          </a:prstGeom>
        </p:spPr>
        <p:txBody>
          <a:bodyPr lIns="91440" tIns="45720" rIns="91440" bIns="45720" anchor="t" anchorCtr="0">
            <a:no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560698977"/>
      </p:ext>
    </p:extLst>
  </p:cSld>
  <p:clrMapOvr>
    <a:masterClrMapping/>
  </p:clrMapOvr>
  <p:transition>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BC Compare Layout">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27" name="Content Placeholder 18"/>
          <p:cNvSpPr>
            <a:spLocks noGrp="1"/>
          </p:cNvSpPr>
          <p:nvPr>
            <p:ph sz="quarter" idx="28"/>
          </p:nvPr>
        </p:nvSpPr>
        <p:spPr>
          <a:xfrm>
            <a:off x="8071104"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0" name="Text Placeholder 14"/>
          <p:cNvSpPr>
            <a:spLocks noGrp="1"/>
          </p:cNvSpPr>
          <p:nvPr>
            <p:ph type="body" sz="quarter" idx="11"/>
          </p:nvPr>
        </p:nvSpPr>
        <p:spPr>
          <a:xfrm>
            <a:off x="609600" y="2570305"/>
            <a:ext cx="3511296" cy="338554"/>
          </a:xfrm>
          <a:prstGeom prst="rect">
            <a:avLst/>
          </a:prstGeom>
        </p:spPr>
        <p:txBody>
          <a:bodyPr anchor="t"/>
          <a:lstStyle>
            <a:lvl1pPr marL="0" indent="0">
              <a:buNone/>
              <a:defRPr sz="1200">
                <a:solidFill>
                  <a:schemeClr val="accent1"/>
                </a:solidFill>
              </a:defRPr>
            </a:lvl1pPr>
          </a:lstStyle>
          <a:p>
            <a:r>
              <a:rPr lang="en-US" dirty="0" smtClean="0"/>
              <a:t>Title Header</a:t>
            </a:r>
            <a:endParaRPr lang="en-US" dirty="0"/>
          </a:p>
        </p:txBody>
      </p:sp>
      <p:sp>
        <p:nvSpPr>
          <p:cNvPr id="31" name="Text Placeholder 23"/>
          <p:cNvSpPr>
            <a:spLocks noGrp="1"/>
          </p:cNvSpPr>
          <p:nvPr>
            <p:ph type="body" sz="quarter" idx="35"/>
          </p:nvPr>
        </p:nvSpPr>
        <p:spPr>
          <a:xfrm>
            <a:off x="8071104" y="2570305"/>
            <a:ext cx="3511296" cy="338554"/>
          </a:xfrm>
          <a:prstGeom prst="rect">
            <a:avLst/>
          </a:prstGeom>
        </p:spPr>
        <p:txBody>
          <a:bodyPr anchor="t"/>
          <a:lstStyle>
            <a:lvl1pPr marL="0" indent="0">
              <a:buNone/>
              <a:defRPr sz="1200">
                <a:solidFill>
                  <a:schemeClr val="accent1"/>
                </a:solidFill>
              </a:defRPr>
            </a:lvl1pPr>
          </a:lstStyle>
          <a:p>
            <a:r>
              <a:rPr lang="en-US" smtClean="0"/>
              <a:t>Title Header</a:t>
            </a:r>
            <a:endParaRPr lang="en-US" dirty="0"/>
          </a:p>
        </p:txBody>
      </p:sp>
      <p:sp>
        <p:nvSpPr>
          <p:cNvPr id="32" name="Text Placeholder 24"/>
          <p:cNvSpPr>
            <a:spLocks noGrp="1"/>
          </p:cNvSpPr>
          <p:nvPr>
            <p:ph type="body" sz="quarter" idx="36" hasCustomPrompt="1"/>
          </p:nvPr>
        </p:nvSpPr>
        <p:spPr>
          <a:xfrm>
            <a:off x="8071104" y="2916840"/>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3" name="Content Placeholder 28"/>
          <p:cNvSpPr>
            <a:spLocks noGrp="1"/>
          </p:cNvSpPr>
          <p:nvPr>
            <p:ph sz="quarter" idx="37"/>
          </p:nvPr>
        </p:nvSpPr>
        <p:spPr>
          <a:xfrm>
            <a:off x="4340352"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4" name="Text Placeholder 33"/>
          <p:cNvSpPr>
            <a:spLocks noGrp="1"/>
          </p:cNvSpPr>
          <p:nvPr>
            <p:ph type="body" sz="quarter" idx="39"/>
          </p:nvPr>
        </p:nvSpPr>
        <p:spPr>
          <a:xfrm>
            <a:off x="4340352" y="2570305"/>
            <a:ext cx="3511296" cy="338554"/>
          </a:xfrm>
          <a:prstGeom prst="rect">
            <a:avLst/>
          </a:prstGeom>
        </p:spPr>
        <p:txBody>
          <a:bodyPr anchor="t"/>
          <a:lstStyle>
            <a:lvl1pPr marL="0" indent="0">
              <a:buNone/>
              <a:defRPr sz="1200">
                <a:solidFill>
                  <a:schemeClr val="accent1"/>
                </a:solidFill>
              </a:defRPr>
            </a:lvl1pPr>
          </a:lstStyle>
          <a:p>
            <a:r>
              <a:rPr lang="en-US" smtClean="0"/>
              <a:t>Title Header</a:t>
            </a:r>
            <a:endParaRPr lang="en-US" dirty="0"/>
          </a:p>
        </p:txBody>
      </p:sp>
      <p:sp>
        <p:nvSpPr>
          <p:cNvPr id="36" name="Text Placeholder 34"/>
          <p:cNvSpPr>
            <a:spLocks noGrp="1"/>
          </p:cNvSpPr>
          <p:nvPr>
            <p:ph type="body" sz="quarter" idx="40" hasCustomPrompt="1"/>
          </p:nvPr>
        </p:nvSpPr>
        <p:spPr>
          <a:xfrm>
            <a:off x="4340352" y="2916840"/>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8" name="Content Placeholder 35"/>
          <p:cNvSpPr>
            <a:spLocks noGrp="1"/>
          </p:cNvSpPr>
          <p:nvPr>
            <p:ph sz="quarter" idx="41"/>
          </p:nvPr>
        </p:nvSpPr>
        <p:spPr>
          <a:xfrm>
            <a:off x="609600"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9" name="Text Placeholder 41"/>
          <p:cNvSpPr>
            <a:spLocks noGrp="1"/>
          </p:cNvSpPr>
          <p:nvPr>
            <p:ph type="body" sz="quarter" idx="44" hasCustomPrompt="1"/>
          </p:nvPr>
        </p:nvSpPr>
        <p:spPr>
          <a:xfrm>
            <a:off x="609600" y="2916840"/>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cxnSp>
        <p:nvCxnSpPr>
          <p:cNvPr id="40" name="Straight Connector 39"/>
          <p:cNvCxnSpPr/>
          <p:nvPr userDrawn="1"/>
        </p:nvCxnSpPr>
        <p:spPr>
          <a:xfrm>
            <a:off x="8071104"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340352"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609600"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4096953726"/>
      </p:ext>
    </p:extLst>
  </p:cSld>
  <p:clrMapOvr>
    <a:masterClrMapping/>
  </p:clrMapOvr>
  <p:transition>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BC Percentag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8" name="Text Placeholder 7"/>
          <p:cNvSpPr>
            <a:spLocks noGrp="1"/>
          </p:cNvSpPr>
          <p:nvPr>
            <p:ph type="body" sz="quarter" idx="24" hasCustomPrompt="1"/>
          </p:nvPr>
        </p:nvSpPr>
        <p:spPr>
          <a:xfrm>
            <a:off x="1002749" y="2294165"/>
            <a:ext cx="2880139" cy="658588"/>
          </a:xfrm>
          <a:prstGeom prst="rect">
            <a:avLst/>
          </a:prstGeom>
          <a:noFill/>
        </p:spPr>
        <p:txBody>
          <a:bodyPr lIns="91440" tIns="45720" rIns="91440" bIns="45720" anchor="t"/>
          <a:lstStyle>
            <a:lvl1pPr marL="0" indent="0">
              <a:buNone/>
              <a:defRPr sz="1200">
                <a:solidFill>
                  <a:schemeClr val="accent1"/>
                </a:solidFill>
              </a:defRPr>
            </a:lvl1pPr>
          </a:lstStyle>
          <a:p>
            <a:pPr lvl="0"/>
            <a:r>
              <a:rPr lang="en-US" dirty="0" smtClean="0"/>
              <a:t>Title Header</a:t>
            </a:r>
            <a:endParaRPr lang="en-US" dirty="0"/>
          </a:p>
        </p:txBody>
      </p:sp>
      <p:sp>
        <p:nvSpPr>
          <p:cNvPr id="34" name="Text Placeholder 7"/>
          <p:cNvSpPr>
            <a:spLocks noGrp="1"/>
          </p:cNvSpPr>
          <p:nvPr>
            <p:ph type="body" sz="quarter" idx="26" hasCustomPrompt="1"/>
          </p:nvPr>
        </p:nvSpPr>
        <p:spPr>
          <a:xfrm>
            <a:off x="1002749" y="3457962"/>
            <a:ext cx="2880139" cy="658588"/>
          </a:xfrm>
          <a:prstGeom prst="rect">
            <a:avLst/>
          </a:prstGeom>
          <a:noFill/>
        </p:spPr>
        <p:txBody>
          <a:bodyPr lIns="91440" tIns="45720" rIns="91440" bIns="45720" anchor="t"/>
          <a:lstStyle>
            <a:lvl1pPr marL="0" indent="0">
              <a:buNone/>
              <a:defRPr sz="1200">
                <a:solidFill>
                  <a:schemeClr val="accent1"/>
                </a:solidFill>
              </a:defRPr>
            </a:lvl1pPr>
          </a:lstStyle>
          <a:p>
            <a:pPr lvl="0"/>
            <a:r>
              <a:rPr lang="en-US" dirty="0" smtClean="0"/>
              <a:t>Title Header</a:t>
            </a:r>
            <a:endParaRPr lang="en-US" dirty="0"/>
          </a:p>
        </p:txBody>
      </p:sp>
      <p:sp>
        <p:nvSpPr>
          <p:cNvPr id="36" name="Text Placeholder 7"/>
          <p:cNvSpPr>
            <a:spLocks noGrp="1"/>
          </p:cNvSpPr>
          <p:nvPr>
            <p:ph type="body" sz="quarter" idx="28" hasCustomPrompt="1"/>
          </p:nvPr>
        </p:nvSpPr>
        <p:spPr>
          <a:xfrm>
            <a:off x="1002749" y="4621759"/>
            <a:ext cx="2880139" cy="658588"/>
          </a:xfrm>
          <a:prstGeom prst="rect">
            <a:avLst/>
          </a:prstGeom>
          <a:noFill/>
        </p:spPr>
        <p:txBody>
          <a:bodyPr lIns="91440" tIns="45720" rIns="91440" bIns="45720" anchor="t"/>
          <a:lstStyle>
            <a:lvl1pPr marL="0" indent="0">
              <a:buNone/>
              <a:defRPr sz="1200">
                <a:solidFill>
                  <a:schemeClr val="accent1"/>
                </a:solidFill>
              </a:defRPr>
            </a:lvl1pPr>
          </a:lstStyle>
          <a:p>
            <a:pPr lvl="0"/>
            <a:r>
              <a:rPr lang="en-US" dirty="0" smtClean="0"/>
              <a:t>Title Header</a:t>
            </a:r>
            <a:endParaRPr lang="en-US" dirty="0"/>
          </a:p>
        </p:txBody>
      </p:sp>
      <p:sp>
        <p:nvSpPr>
          <p:cNvPr id="12" name="Text Placeholder 7"/>
          <p:cNvSpPr>
            <a:spLocks noGrp="1"/>
          </p:cNvSpPr>
          <p:nvPr>
            <p:ph type="body" sz="quarter" idx="29" hasCustomPrompt="1"/>
          </p:nvPr>
        </p:nvSpPr>
        <p:spPr>
          <a:xfrm>
            <a:off x="1002749" y="2952753"/>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Subtitle</a:t>
            </a:r>
            <a:endParaRPr lang="en-US" dirty="0"/>
          </a:p>
        </p:txBody>
      </p:sp>
      <p:sp>
        <p:nvSpPr>
          <p:cNvPr id="13" name="Text Placeholder 7"/>
          <p:cNvSpPr>
            <a:spLocks noGrp="1"/>
          </p:cNvSpPr>
          <p:nvPr>
            <p:ph type="body" sz="quarter" idx="30" hasCustomPrompt="1"/>
          </p:nvPr>
        </p:nvSpPr>
        <p:spPr>
          <a:xfrm>
            <a:off x="1002749" y="4116550"/>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Subtitle</a:t>
            </a:r>
            <a:endParaRPr lang="en-US" dirty="0"/>
          </a:p>
        </p:txBody>
      </p:sp>
      <p:sp>
        <p:nvSpPr>
          <p:cNvPr id="14" name="Text Placeholder 7"/>
          <p:cNvSpPr>
            <a:spLocks noGrp="1"/>
          </p:cNvSpPr>
          <p:nvPr>
            <p:ph type="body" sz="quarter" idx="31" hasCustomPrompt="1"/>
          </p:nvPr>
        </p:nvSpPr>
        <p:spPr>
          <a:xfrm>
            <a:off x="1002749" y="5280347"/>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Subtitle</a:t>
            </a:r>
            <a:endParaRPr lang="en-US" dirty="0"/>
          </a:p>
        </p:txBody>
      </p:sp>
      <p:cxnSp>
        <p:nvCxnSpPr>
          <p:cNvPr id="15" name="Straight Connector 14"/>
          <p:cNvCxnSpPr/>
          <p:nvPr userDrawn="1"/>
        </p:nvCxnSpPr>
        <p:spPr>
          <a:xfrm>
            <a:off x="711203" y="3351946"/>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11203" y="4529762"/>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 Placeholder 7"/>
          <p:cNvSpPr>
            <a:spLocks noGrp="1"/>
          </p:cNvSpPr>
          <p:nvPr>
            <p:ph type="body" sz="quarter" idx="32" hasCustomPrompt="1"/>
          </p:nvPr>
        </p:nvSpPr>
        <p:spPr>
          <a:xfrm>
            <a:off x="4748696" y="2294165"/>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19" name="Text Placeholder 7"/>
          <p:cNvSpPr>
            <a:spLocks noGrp="1"/>
          </p:cNvSpPr>
          <p:nvPr>
            <p:ph type="body" sz="quarter" idx="33" hasCustomPrompt="1"/>
          </p:nvPr>
        </p:nvSpPr>
        <p:spPr>
          <a:xfrm>
            <a:off x="4748696" y="3457962"/>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20" name="Text Placeholder 7"/>
          <p:cNvSpPr>
            <a:spLocks noGrp="1"/>
          </p:cNvSpPr>
          <p:nvPr>
            <p:ph type="body" sz="quarter" idx="34" hasCustomPrompt="1"/>
          </p:nvPr>
        </p:nvSpPr>
        <p:spPr>
          <a:xfrm>
            <a:off x="4748696" y="4621759"/>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21" name="Text Placeholder 7"/>
          <p:cNvSpPr>
            <a:spLocks noGrp="1"/>
          </p:cNvSpPr>
          <p:nvPr>
            <p:ph type="body" sz="quarter" idx="35" hasCustomPrompt="1"/>
          </p:nvPr>
        </p:nvSpPr>
        <p:spPr>
          <a:xfrm>
            <a:off x="4748696" y="2952753"/>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2" name="Text Placeholder 7"/>
          <p:cNvSpPr>
            <a:spLocks noGrp="1"/>
          </p:cNvSpPr>
          <p:nvPr>
            <p:ph type="body" sz="quarter" idx="36" hasCustomPrompt="1"/>
          </p:nvPr>
        </p:nvSpPr>
        <p:spPr>
          <a:xfrm>
            <a:off x="4748696" y="4116550"/>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3" name="Text Placeholder 7"/>
          <p:cNvSpPr>
            <a:spLocks noGrp="1"/>
          </p:cNvSpPr>
          <p:nvPr>
            <p:ph type="body" sz="quarter" idx="37" hasCustomPrompt="1"/>
          </p:nvPr>
        </p:nvSpPr>
        <p:spPr>
          <a:xfrm>
            <a:off x="4748696" y="5280347"/>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4" name="Text Placeholder 7"/>
          <p:cNvSpPr>
            <a:spLocks noGrp="1"/>
          </p:cNvSpPr>
          <p:nvPr>
            <p:ph type="body" sz="quarter" idx="38" hasCustomPrompt="1"/>
          </p:nvPr>
        </p:nvSpPr>
        <p:spPr>
          <a:xfrm>
            <a:off x="8377309" y="2294165"/>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25" name="Text Placeholder 7"/>
          <p:cNvSpPr>
            <a:spLocks noGrp="1"/>
          </p:cNvSpPr>
          <p:nvPr>
            <p:ph type="body" sz="quarter" idx="39" hasCustomPrompt="1"/>
          </p:nvPr>
        </p:nvSpPr>
        <p:spPr>
          <a:xfrm>
            <a:off x="8377309" y="3457962"/>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26" name="Text Placeholder 7"/>
          <p:cNvSpPr>
            <a:spLocks noGrp="1"/>
          </p:cNvSpPr>
          <p:nvPr>
            <p:ph type="body" sz="quarter" idx="40" hasCustomPrompt="1"/>
          </p:nvPr>
        </p:nvSpPr>
        <p:spPr>
          <a:xfrm>
            <a:off x="8377309" y="4621759"/>
            <a:ext cx="2880139" cy="658588"/>
          </a:xfrm>
          <a:prstGeom prst="rect">
            <a:avLst/>
          </a:prstGeom>
          <a:noFill/>
        </p:spPr>
        <p:txBody>
          <a:bodyPr lIns="91440" tIns="45720" rIns="91440" bIns="45720" anchor="t"/>
          <a:lstStyle>
            <a:lvl1pPr marL="0" indent="0">
              <a:buNone/>
              <a:defRPr sz="2550">
                <a:solidFill>
                  <a:schemeClr val="accent1"/>
                </a:solidFill>
              </a:defRPr>
            </a:lvl1pPr>
          </a:lstStyle>
          <a:p>
            <a:pPr lvl="0"/>
            <a:r>
              <a:rPr lang="en-US" dirty="0" smtClean="0"/>
              <a:t>%</a:t>
            </a:r>
            <a:endParaRPr lang="en-US" dirty="0"/>
          </a:p>
        </p:txBody>
      </p:sp>
      <p:sp>
        <p:nvSpPr>
          <p:cNvPr id="27" name="Text Placeholder 7"/>
          <p:cNvSpPr>
            <a:spLocks noGrp="1"/>
          </p:cNvSpPr>
          <p:nvPr>
            <p:ph type="body" sz="quarter" idx="41" hasCustomPrompt="1"/>
          </p:nvPr>
        </p:nvSpPr>
        <p:spPr>
          <a:xfrm>
            <a:off x="8377309" y="2952753"/>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8" name="Text Placeholder 7"/>
          <p:cNvSpPr>
            <a:spLocks noGrp="1"/>
          </p:cNvSpPr>
          <p:nvPr>
            <p:ph type="body" sz="quarter" idx="42" hasCustomPrompt="1"/>
          </p:nvPr>
        </p:nvSpPr>
        <p:spPr>
          <a:xfrm>
            <a:off x="8377309" y="4116550"/>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9" name="Text Placeholder 7"/>
          <p:cNvSpPr>
            <a:spLocks noGrp="1"/>
          </p:cNvSpPr>
          <p:nvPr>
            <p:ph type="body" sz="quarter" idx="43" hasCustomPrompt="1"/>
          </p:nvPr>
        </p:nvSpPr>
        <p:spPr>
          <a:xfrm>
            <a:off x="8377309" y="5280347"/>
            <a:ext cx="2880139" cy="308050"/>
          </a:xfrm>
          <a:prstGeom prst="rect">
            <a:avLst/>
          </a:prstGeom>
          <a:noFill/>
        </p:spPr>
        <p:txBody>
          <a:bodyPr lIns="91440" tIns="45720" rIns="91440" bIns="45720" anchor="t"/>
          <a:lstStyle>
            <a:lvl1pPr marL="0" indent="0">
              <a:buNone/>
              <a:defRPr sz="900">
                <a:solidFill>
                  <a:schemeClr val="bg2"/>
                </a:solidFill>
              </a:defRPr>
            </a:lvl1pPr>
          </a:lstStyle>
          <a:p>
            <a:pPr lvl="0"/>
            <a:r>
              <a:rPr lang="en-US" dirty="0" smtClean="0"/>
              <a:t>Subtext</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
        <p:nvSpPr>
          <p:cNvPr id="30" name="Text Placeholder 12"/>
          <p:cNvSpPr>
            <a:spLocks noGrp="1"/>
          </p:cNvSpPr>
          <p:nvPr>
            <p:ph type="body" sz="quarter" idx="16" hasCustomPrompt="1"/>
          </p:nvPr>
        </p:nvSpPr>
        <p:spPr bwMode="auto">
          <a:xfrm>
            <a:off x="297783" y="6194512"/>
            <a:ext cx="11589423" cy="282488"/>
          </a:xfrm>
          <a:prstGeom prst="rect">
            <a:avLst/>
          </a:prstGeom>
        </p:spPr>
        <p:txBody>
          <a:bodyPr vert="horz" wrap="square" lIns="91440" tIns="45720" rIns="91440" bIns="45720" rtlCol="0" anchor="b" anchorCtr="0">
            <a:noAutofit/>
          </a:bodyPr>
          <a:lstStyle>
            <a:lvl1pPr marL="0" indent="0">
              <a:buNone/>
              <a:defRPr lang="en-US" sz="600" dirty="0" smtClean="0">
                <a:solidFill>
                  <a:schemeClr val="bg2"/>
                </a:solidFill>
                <a:cs typeface="Arial" pitchFamily="34" charset="0"/>
              </a:defRPr>
            </a:lvl1pPr>
          </a:lstStyle>
          <a:p>
            <a:pPr lvl="0">
              <a:lnSpc>
                <a:spcPct val="90000"/>
              </a:lnSpc>
              <a:spcBef>
                <a:spcPts val="150"/>
              </a:spcBef>
            </a:pPr>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2793699476"/>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C Bullets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7" y="1200090"/>
            <a:ext cx="11585369"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4146096" y="2294174"/>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ext Placeholder 7"/>
          <p:cNvSpPr>
            <a:spLocks noGrp="1"/>
          </p:cNvSpPr>
          <p:nvPr>
            <p:ph type="body" sz="quarter" idx="24" hasCustomPrompt="1"/>
          </p:nvPr>
        </p:nvSpPr>
        <p:spPr>
          <a:xfrm>
            <a:off x="901151" y="2294174"/>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200">
                <a:solidFill>
                  <a:schemeClr val="accent1"/>
                </a:solidFill>
              </a:defRPr>
            </a:lvl1pPr>
          </a:lstStyle>
          <a:p>
            <a:pPr lvl="0"/>
            <a:r>
              <a:rPr lang="en-US" dirty="0" smtClean="0"/>
              <a:t>Title Header</a:t>
            </a:r>
            <a:endParaRPr lang="en-US" dirty="0"/>
          </a:p>
        </p:txBody>
      </p:sp>
      <p:sp>
        <p:nvSpPr>
          <p:cNvPr id="33" name="Content Placeholder 2"/>
          <p:cNvSpPr>
            <a:spLocks noGrp="1"/>
          </p:cNvSpPr>
          <p:nvPr>
            <p:ph sz="quarter" idx="25"/>
          </p:nvPr>
        </p:nvSpPr>
        <p:spPr>
          <a:xfrm>
            <a:off x="4146096" y="3457968"/>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4" name="Text Placeholder 7"/>
          <p:cNvSpPr>
            <a:spLocks noGrp="1"/>
          </p:cNvSpPr>
          <p:nvPr>
            <p:ph type="body" sz="quarter" idx="26" hasCustomPrompt="1"/>
          </p:nvPr>
        </p:nvSpPr>
        <p:spPr>
          <a:xfrm>
            <a:off x="901151" y="3457968"/>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200">
                <a:solidFill>
                  <a:schemeClr val="accent1"/>
                </a:solidFill>
              </a:defRPr>
            </a:lvl1pPr>
          </a:lstStyle>
          <a:p>
            <a:pPr lvl="0"/>
            <a:r>
              <a:rPr lang="en-US" dirty="0" smtClean="0"/>
              <a:t>Title Header</a:t>
            </a:r>
            <a:endParaRPr lang="en-US" dirty="0"/>
          </a:p>
        </p:txBody>
      </p:sp>
      <p:sp>
        <p:nvSpPr>
          <p:cNvPr id="35" name="Content Placeholder 2"/>
          <p:cNvSpPr>
            <a:spLocks noGrp="1"/>
          </p:cNvSpPr>
          <p:nvPr>
            <p:ph sz="quarter" idx="27"/>
          </p:nvPr>
        </p:nvSpPr>
        <p:spPr>
          <a:xfrm>
            <a:off x="4146096" y="4621768"/>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6" name="Text Placeholder 7"/>
          <p:cNvSpPr>
            <a:spLocks noGrp="1"/>
          </p:cNvSpPr>
          <p:nvPr>
            <p:ph type="body" sz="quarter" idx="28" hasCustomPrompt="1"/>
          </p:nvPr>
        </p:nvSpPr>
        <p:spPr>
          <a:xfrm>
            <a:off x="901151" y="4621768"/>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200">
                <a:solidFill>
                  <a:schemeClr val="accent1"/>
                </a:solidFill>
              </a:defRPr>
            </a:lvl1pPr>
          </a:lstStyle>
          <a:p>
            <a:pPr lvl="0"/>
            <a:r>
              <a:rPr lang="en-US" dirty="0" smtClean="0"/>
              <a:t>Title Header</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0001353"/>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F79CDF0-1043-4620-991F-DEFFD094C24D}" type="datetimeFigureOut">
              <a:rPr lang="en-US" smtClean="0"/>
              <a:t>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45C4F-F142-4468-9C10-B0227C7B5D75}" type="slidenum">
              <a:rPr lang="en-US" smtClean="0"/>
              <a:t>‹#›</a:t>
            </a:fld>
            <a:endParaRPr lang="en-US"/>
          </a:p>
        </p:txBody>
      </p:sp>
    </p:spTree>
    <p:extLst>
      <p:ext uri="{BB962C8B-B14F-4D97-AF65-F5344CB8AC3E}">
        <p14:creationId xmlns:p14="http://schemas.microsoft.com/office/powerpoint/2010/main" val="18425732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ctangle 4"/>
          <p:cNvSpPr/>
          <p:nvPr userDrawn="1"/>
        </p:nvSpPr>
        <p:spPr>
          <a:xfrm>
            <a:off x="3721348" y="2817027"/>
            <a:ext cx="2745621" cy="24688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cxnSp>
        <p:nvCxnSpPr>
          <p:cNvPr id="6" name="Straight Connector 5"/>
          <p:cNvCxnSpPr/>
          <p:nvPr userDrawn="1"/>
        </p:nvCxnSpPr>
        <p:spPr>
          <a:xfrm>
            <a:off x="840255" y="281702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40255" y="3923451"/>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40255" y="528590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2348536"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21347" y="2817027"/>
            <a:ext cx="0" cy="246888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94157"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466968"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83977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921258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058539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917473"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539788"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162100"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06237"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406724"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29036"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11"/>
          <p:cNvSpPr>
            <a:spLocks noGrp="1"/>
          </p:cNvSpPr>
          <p:nvPr userDrawn="1">
            <p:ph type="body" sz="quarter" idx="11" hasCustomPrompt="1"/>
          </p:nvPr>
        </p:nvSpPr>
        <p:spPr>
          <a:xfrm>
            <a:off x="754438" y="4134660"/>
            <a:ext cx="1471471" cy="230832"/>
          </a:xfrm>
          <a:prstGeom prst="rect">
            <a:avLst/>
          </a:prstGeom>
          <a:noFill/>
        </p:spPr>
        <p:txBody>
          <a:bodyPr wrap="square" lIns="91440" tIns="45720" rIns="91440" bIns="45720" anchor="t" anchorCtr="0">
            <a:spAutoFit/>
          </a:bodyPr>
          <a:lstStyle>
            <a:lvl1pPr marL="0" indent="0" algn="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57" name="Text Placeholder 11"/>
          <p:cNvSpPr>
            <a:spLocks noGrp="1"/>
          </p:cNvSpPr>
          <p:nvPr userDrawn="1">
            <p:ph type="body" sz="quarter" idx="36" hasCustomPrompt="1"/>
          </p:nvPr>
        </p:nvSpPr>
        <p:spPr>
          <a:xfrm>
            <a:off x="2349380" y="3500603"/>
            <a:ext cx="1357336"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1</a:t>
            </a:r>
          </a:p>
        </p:txBody>
      </p:sp>
      <p:sp>
        <p:nvSpPr>
          <p:cNvPr id="62" name="Text Placeholder 11"/>
          <p:cNvSpPr>
            <a:spLocks noGrp="1"/>
          </p:cNvSpPr>
          <p:nvPr userDrawn="1">
            <p:ph type="body" sz="quarter" idx="37" hasCustomPrompt="1"/>
          </p:nvPr>
        </p:nvSpPr>
        <p:spPr>
          <a:xfrm>
            <a:off x="3719371" y="3504914"/>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2</a:t>
            </a:r>
          </a:p>
        </p:txBody>
      </p:sp>
      <p:sp>
        <p:nvSpPr>
          <p:cNvPr id="63" name="Text Placeholder 11"/>
          <p:cNvSpPr>
            <a:spLocks noGrp="1"/>
          </p:cNvSpPr>
          <p:nvPr userDrawn="1">
            <p:ph type="body" sz="quarter" idx="38" hasCustomPrompt="1"/>
          </p:nvPr>
        </p:nvSpPr>
        <p:spPr>
          <a:xfrm>
            <a:off x="5095003" y="3504914"/>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3</a:t>
            </a:r>
          </a:p>
        </p:txBody>
      </p:sp>
      <p:sp>
        <p:nvSpPr>
          <p:cNvPr id="64" name="Text Placeholder 11"/>
          <p:cNvSpPr>
            <a:spLocks noGrp="1"/>
          </p:cNvSpPr>
          <p:nvPr userDrawn="1">
            <p:ph type="body" sz="quarter" idx="39" hasCustomPrompt="1"/>
          </p:nvPr>
        </p:nvSpPr>
        <p:spPr>
          <a:xfrm>
            <a:off x="6474943" y="3504914"/>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4</a:t>
            </a:r>
          </a:p>
        </p:txBody>
      </p:sp>
      <p:sp>
        <p:nvSpPr>
          <p:cNvPr id="65" name="Text Placeholder 11"/>
          <p:cNvSpPr>
            <a:spLocks noGrp="1"/>
          </p:cNvSpPr>
          <p:nvPr userDrawn="1">
            <p:ph type="body" sz="quarter" idx="40" hasCustomPrompt="1"/>
          </p:nvPr>
        </p:nvSpPr>
        <p:spPr>
          <a:xfrm>
            <a:off x="7850379" y="3504914"/>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5</a:t>
            </a:r>
          </a:p>
        </p:txBody>
      </p:sp>
      <p:sp>
        <p:nvSpPr>
          <p:cNvPr id="66" name="Text Placeholder 11"/>
          <p:cNvSpPr>
            <a:spLocks noGrp="1"/>
          </p:cNvSpPr>
          <p:nvPr userDrawn="1">
            <p:ph type="body" sz="quarter" idx="41" hasCustomPrompt="1"/>
          </p:nvPr>
        </p:nvSpPr>
        <p:spPr>
          <a:xfrm>
            <a:off x="9204619" y="3504914"/>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Phase 7</a:t>
            </a:r>
          </a:p>
        </p:txBody>
      </p:sp>
      <p:sp>
        <p:nvSpPr>
          <p:cNvPr id="67" name="Text Placeholder 11"/>
          <p:cNvSpPr>
            <a:spLocks noGrp="1"/>
          </p:cNvSpPr>
          <p:nvPr userDrawn="1">
            <p:ph type="body" sz="quarter" idx="42" hasCustomPrompt="1"/>
          </p:nvPr>
        </p:nvSpPr>
        <p:spPr>
          <a:xfrm>
            <a:off x="2349380" y="4130346"/>
            <a:ext cx="1357336"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7</a:t>
            </a:r>
          </a:p>
        </p:txBody>
      </p:sp>
      <p:sp>
        <p:nvSpPr>
          <p:cNvPr id="68" name="Text Placeholder 11"/>
          <p:cNvSpPr>
            <a:spLocks noGrp="1"/>
          </p:cNvSpPr>
          <p:nvPr userDrawn="1">
            <p:ph type="body" sz="quarter" idx="43" hasCustomPrompt="1"/>
          </p:nvPr>
        </p:nvSpPr>
        <p:spPr>
          <a:xfrm>
            <a:off x="3719371" y="4134659"/>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8</a:t>
            </a:r>
          </a:p>
        </p:txBody>
      </p:sp>
      <p:sp>
        <p:nvSpPr>
          <p:cNvPr id="69" name="Text Placeholder 11"/>
          <p:cNvSpPr>
            <a:spLocks noGrp="1"/>
          </p:cNvSpPr>
          <p:nvPr userDrawn="1">
            <p:ph type="body" sz="quarter" idx="44" hasCustomPrompt="1"/>
          </p:nvPr>
        </p:nvSpPr>
        <p:spPr>
          <a:xfrm>
            <a:off x="5095003" y="4134659"/>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9</a:t>
            </a:r>
          </a:p>
        </p:txBody>
      </p:sp>
      <p:sp>
        <p:nvSpPr>
          <p:cNvPr id="70" name="Text Placeholder 11"/>
          <p:cNvSpPr>
            <a:spLocks noGrp="1"/>
          </p:cNvSpPr>
          <p:nvPr userDrawn="1">
            <p:ph type="body" sz="quarter" idx="45" hasCustomPrompt="1"/>
          </p:nvPr>
        </p:nvSpPr>
        <p:spPr>
          <a:xfrm>
            <a:off x="6474943" y="4134659"/>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10</a:t>
            </a:r>
          </a:p>
        </p:txBody>
      </p:sp>
      <p:sp>
        <p:nvSpPr>
          <p:cNvPr id="71" name="Text Placeholder 11"/>
          <p:cNvSpPr>
            <a:spLocks noGrp="1"/>
          </p:cNvSpPr>
          <p:nvPr userDrawn="1">
            <p:ph type="body" sz="quarter" idx="46" hasCustomPrompt="1"/>
          </p:nvPr>
        </p:nvSpPr>
        <p:spPr>
          <a:xfrm>
            <a:off x="7850379" y="4134659"/>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11</a:t>
            </a:r>
          </a:p>
        </p:txBody>
      </p:sp>
      <p:sp>
        <p:nvSpPr>
          <p:cNvPr id="72" name="Text Placeholder 11"/>
          <p:cNvSpPr>
            <a:spLocks noGrp="1"/>
          </p:cNvSpPr>
          <p:nvPr userDrawn="1">
            <p:ph type="body" sz="quarter" idx="47" hasCustomPrompt="1"/>
          </p:nvPr>
        </p:nvSpPr>
        <p:spPr>
          <a:xfrm>
            <a:off x="9204619" y="4134659"/>
            <a:ext cx="1378820"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12</a:t>
            </a:r>
          </a:p>
        </p:txBody>
      </p:sp>
      <p:sp>
        <p:nvSpPr>
          <p:cNvPr id="73" name="Text Placeholder 11"/>
          <p:cNvSpPr>
            <a:spLocks noGrp="1"/>
          </p:cNvSpPr>
          <p:nvPr userDrawn="1">
            <p:ph type="body" sz="quarter" idx="48" hasCustomPrompt="1"/>
          </p:nvPr>
        </p:nvSpPr>
        <p:spPr>
          <a:xfrm>
            <a:off x="2437852" y="2081361"/>
            <a:ext cx="1202560" cy="230832"/>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1</a:t>
            </a:r>
          </a:p>
        </p:txBody>
      </p:sp>
      <p:sp>
        <p:nvSpPr>
          <p:cNvPr id="74" name="Text Placeholder 11"/>
          <p:cNvSpPr>
            <a:spLocks noGrp="1"/>
          </p:cNvSpPr>
          <p:nvPr userDrawn="1">
            <p:ph type="body" sz="quarter" idx="49" hasCustomPrompt="1"/>
          </p:nvPr>
        </p:nvSpPr>
        <p:spPr>
          <a:xfrm>
            <a:off x="3829325" y="2081361"/>
            <a:ext cx="1202560" cy="230832"/>
          </a:xfrm>
          <a:prstGeom prst="rect">
            <a:avLst/>
          </a:prstGeom>
          <a:solidFill>
            <a:schemeClr val="accent1"/>
          </a:solid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2</a:t>
            </a:r>
          </a:p>
        </p:txBody>
      </p:sp>
      <p:sp>
        <p:nvSpPr>
          <p:cNvPr id="75" name="Text Placeholder 11"/>
          <p:cNvSpPr>
            <a:spLocks noGrp="1"/>
          </p:cNvSpPr>
          <p:nvPr userDrawn="1">
            <p:ph type="body" sz="quarter" idx="50" hasCustomPrompt="1"/>
          </p:nvPr>
        </p:nvSpPr>
        <p:spPr>
          <a:xfrm>
            <a:off x="5204957" y="2081361"/>
            <a:ext cx="1202560" cy="230832"/>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3</a:t>
            </a:r>
          </a:p>
        </p:txBody>
      </p:sp>
      <p:sp>
        <p:nvSpPr>
          <p:cNvPr id="76" name="Text Placeholder 11"/>
          <p:cNvSpPr>
            <a:spLocks noGrp="1"/>
          </p:cNvSpPr>
          <p:nvPr userDrawn="1">
            <p:ph type="body" sz="quarter" idx="51" hasCustomPrompt="1"/>
          </p:nvPr>
        </p:nvSpPr>
        <p:spPr>
          <a:xfrm>
            <a:off x="6584897" y="2081361"/>
            <a:ext cx="1202560" cy="230832"/>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4</a:t>
            </a:r>
          </a:p>
        </p:txBody>
      </p:sp>
      <p:sp>
        <p:nvSpPr>
          <p:cNvPr id="77" name="Text Placeholder 11"/>
          <p:cNvSpPr>
            <a:spLocks noGrp="1"/>
          </p:cNvSpPr>
          <p:nvPr userDrawn="1">
            <p:ph type="body" sz="quarter" idx="52" hasCustomPrompt="1"/>
          </p:nvPr>
        </p:nvSpPr>
        <p:spPr>
          <a:xfrm>
            <a:off x="7960333" y="2081361"/>
            <a:ext cx="1202560" cy="230832"/>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5</a:t>
            </a:r>
          </a:p>
        </p:txBody>
      </p:sp>
      <p:sp>
        <p:nvSpPr>
          <p:cNvPr id="78" name="Text Placeholder 11"/>
          <p:cNvSpPr>
            <a:spLocks noGrp="1"/>
          </p:cNvSpPr>
          <p:nvPr userDrawn="1">
            <p:ph type="body" sz="quarter" idx="53" hasCustomPrompt="1"/>
          </p:nvPr>
        </p:nvSpPr>
        <p:spPr>
          <a:xfrm>
            <a:off x="9314573" y="2081361"/>
            <a:ext cx="1202560" cy="230832"/>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90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Item 6</a:t>
            </a:r>
          </a:p>
        </p:txBody>
      </p:sp>
      <p:sp>
        <p:nvSpPr>
          <p:cNvPr id="2" name="Title 1"/>
          <p:cNvSpPr>
            <a:spLocks noGrp="1"/>
          </p:cNvSpPr>
          <p:nvPr userDrawn="1">
            <p:ph type="title" hasCustomPrompt="1"/>
          </p:nvPr>
        </p:nvSpPr>
        <p:spPr/>
        <p:txBody>
          <a:bodyPr anchor="t"/>
          <a:lstStyle/>
          <a:p>
            <a:pPr lvl="0"/>
            <a:r>
              <a:rPr lang="en-US" dirty="0" smtClean="0"/>
              <a:t>Chart Flow Title – Use Title Case Arial 24pt Bold</a:t>
            </a:r>
            <a:endParaRPr lang="en-US" dirty="0"/>
          </a:p>
        </p:txBody>
      </p:sp>
      <p:sp>
        <p:nvSpPr>
          <p:cNvPr id="3" name="Oval 2"/>
          <p:cNvSpPr/>
          <p:nvPr userDrawn="1"/>
        </p:nvSpPr>
        <p:spPr>
          <a:xfrm>
            <a:off x="2973915"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p>
        </p:txBody>
      </p:sp>
      <p:sp>
        <p:nvSpPr>
          <p:cNvPr id="47" name="Oval 46"/>
          <p:cNvSpPr/>
          <p:nvPr userDrawn="1"/>
        </p:nvSpPr>
        <p:spPr>
          <a:xfrm>
            <a:off x="4354561"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p>
        </p:txBody>
      </p:sp>
      <p:sp>
        <p:nvSpPr>
          <p:cNvPr id="50" name="Oval 49"/>
          <p:cNvSpPr/>
          <p:nvPr userDrawn="1"/>
        </p:nvSpPr>
        <p:spPr>
          <a:xfrm>
            <a:off x="5749196"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p>
        </p:txBody>
      </p:sp>
      <p:sp>
        <p:nvSpPr>
          <p:cNvPr id="53" name="Oval 52"/>
          <p:cNvSpPr/>
          <p:nvPr userDrawn="1"/>
        </p:nvSpPr>
        <p:spPr>
          <a:xfrm>
            <a:off x="7107236"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p>
        </p:txBody>
      </p:sp>
      <p:sp>
        <p:nvSpPr>
          <p:cNvPr id="58" name="Oval 57"/>
          <p:cNvSpPr/>
          <p:nvPr userDrawn="1"/>
        </p:nvSpPr>
        <p:spPr>
          <a:xfrm>
            <a:off x="8482747"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p>
        </p:txBody>
      </p:sp>
      <p:sp>
        <p:nvSpPr>
          <p:cNvPr id="46" name="Oval 45"/>
          <p:cNvSpPr/>
          <p:nvPr userDrawn="1"/>
        </p:nvSpPr>
        <p:spPr>
          <a:xfrm>
            <a:off x="9860432"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p>
        </p:txBody>
      </p:sp>
    </p:spTree>
    <p:extLst>
      <p:ext uri="{BB962C8B-B14F-4D97-AF65-F5344CB8AC3E}">
        <p14:creationId xmlns:p14="http://schemas.microsoft.com/office/powerpoint/2010/main" val="2119165851"/>
      </p:ext>
    </p:extLst>
  </p:cSld>
  <p:clrMapOvr>
    <a:masterClrMapping/>
  </p:clrMapOvr>
  <p:transition>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hart Flow">
    <p:spTree>
      <p:nvGrpSpPr>
        <p:cNvPr id="1" name=""/>
        <p:cNvGrpSpPr/>
        <p:nvPr/>
      </p:nvGrpSpPr>
      <p:grpSpPr>
        <a:xfrm>
          <a:off x="0" y="0"/>
          <a:ext cx="0" cy="0"/>
          <a:chOff x="0" y="0"/>
          <a:chExt cx="0" cy="0"/>
        </a:xfrm>
      </p:grpSpPr>
      <p:cxnSp>
        <p:nvCxnSpPr>
          <p:cNvPr id="58" name="Straight Connector 57"/>
          <p:cNvCxnSpPr/>
          <p:nvPr userDrawn="1"/>
        </p:nvCxnSpPr>
        <p:spPr>
          <a:xfrm>
            <a:off x="1496433" y="5396433"/>
            <a:ext cx="866347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p:cNvSpPr/>
          <p:nvPr userDrawn="1"/>
        </p:nvSpPr>
        <p:spPr>
          <a:xfrm>
            <a:off x="5041973" y="5269802"/>
            <a:ext cx="1321843" cy="25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solidFill>
                <a:schemeClr val="accent1"/>
              </a:solidFill>
            </a:endParaRPr>
          </a:p>
        </p:txBody>
      </p:sp>
      <p:sp>
        <p:nvSpPr>
          <p:cNvPr id="84" name="Rectangle 83"/>
          <p:cNvSpPr/>
          <p:nvPr userDrawn="1"/>
        </p:nvSpPr>
        <p:spPr>
          <a:xfrm>
            <a:off x="2790916" y="2397531"/>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85" name="Right Arrow 84"/>
          <p:cNvSpPr/>
          <p:nvPr userDrawn="1"/>
        </p:nvSpPr>
        <p:spPr>
          <a:xfrm>
            <a:off x="8908294" y="2257085"/>
            <a:ext cx="2132247" cy="547634"/>
          </a:xfrm>
          <a:prstGeom prst="rightArrow">
            <a:avLst>
              <a:gd name="adj1" fmla="val 50000"/>
              <a:gd name="adj2" fmla="val 683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86" name="Rectangle 85"/>
          <p:cNvSpPr/>
          <p:nvPr userDrawn="1"/>
        </p:nvSpPr>
        <p:spPr>
          <a:xfrm>
            <a:off x="4414297" y="2397531"/>
            <a:ext cx="4447480" cy="266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87" name="Rectangle 86"/>
          <p:cNvSpPr/>
          <p:nvPr userDrawn="1"/>
        </p:nvSpPr>
        <p:spPr>
          <a:xfrm>
            <a:off x="1167528" y="2397531"/>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cxnSp>
        <p:nvCxnSpPr>
          <p:cNvPr id="88" name="Straight Connector 87"/>
          <p:cNvCxnSpPr/>
          <p:nvPr userDrawn="1"/>
        </p:nvCxnSpPr>
        <p:spPr>
          <a:xfrm>
            <a:off x="4393057"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2769671"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1167523"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Rectangle 90"/>
          <p:cNvSpPr/>
          <p:nvPr userDrawn="1"/>
        </p:nvSpPr>
        <p:spPr>
          <a:xfrm>
            <a:off x="2515480"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cxnSp>
        <p:nvCxnSpPr>
          <p:cNvPr id="97" name="Straight Arrow Connector 96"/>
          <p:cNvCxnSpPr/>
          <p:nvPr userDrawn="1"/>
        </p:nvCxnSpPr>
        <p:spPr>
          <a:xfrm>
            <a:off x="2589053"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userDrawn="1"/>
        </p:nvSpPr>
        <p:spPr>
          <a:xfrm>
            <a:off x="4072230"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cxnSp>
        <p:nvCxnSpPr>
          <p:cNvPr id="99" name="Straight Arrow Connector 98"/>
          <p:cNvCxnSpPr/>
          <p:nvPr userDrawn="1"/>
        </p:nvCxnSpPr>
        <p:spPr>
          <a:xfrm>
            <a:off x="4221273"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userDrawn="1"/>
        </p:nvCxnSpPr>
        <p:spPr>
          <a:xfrm>
            <a:off x="7069313"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8887041"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userDrawn="1"/>
        </p:nvSpPr>
        <p:spPr>
          <a:xfrm>
            <a:off x="8575757"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cxnSp>
        <p:nvCxnSpPr>
          <p:cNvPr id="109" name="Straight Arrow Connector 108"/>
          <p:cNvCxnSpPr/>
          <p:nvPr userDrawn="1"/>
        </p:nvCxnSpPr>
        <p:spPr>
          <a:xfrm>
            <a:off x="8724800"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3" name="Text Placeholder 7"/>
          <p:cNvSpPr>
            <a:spLocks noGrp="1"/>
          </p:cNvSpPr>
          <p:nvPr>
            <p:ph type="body" sz="quarter" idx="24" hasCustomPrompt="1"/>
          </p:nvPr>
        </p:nvSpPr>
        <p:spPr>
          <a:xfrm>
            <a:off x="1428699" y="3690217"/>
            <a:ext cx="994092" cy="454667"/>
          </a:xfrm>
          <a:prstGeom prst="rect">
            <a:avLst/>
          </a:prstGeom>
          <a:solidFill>
            <a:schemeClr val="accent2">
              <a:lumMod val="75000"/>
            </a:schemeClr>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4" name="Text Placeholder 7"/>
          <p:cNvSpPr>
            <a:spLocks noGrp="1"/>
          </p:cNvSpPr>
          <p:nvPr>
            <p:ph type="body" sz="quarter" idx="25" hasCustomPrompt="1"/>
          </p:nvPr>
        </p:nvSpPr>
        <p:spPr>
          <a:xfrm>
            <a:off x="3037307" y="3690217"/>
            <a:ext cx="994092" cy="454667"/>
          </a:xfrm>
          <a:prstGeom prst="rect">
            <a:avLst/>
          </a:prstGeom>
          <a:solidFill>
            <a:schemeClr val="accent2">
              <a:lumMod val="75000"/>
            </a:schemeClr>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5" name="Text Placeholder 7"/>
          <p:cNvSpPr>
            <a:spLocks noGrp="1"/>
          </p:cNvSpPr>
          <p:nvPr>
            <p:ph type="body" sz="quarter" idx="26" hasCustomPrompt="1"/>
          </p:nvPr>
        </p:nvSpPr>
        <p:spPr>
          <a:xfrm>
            <a:off x="4643539" y="4429159"/>
            <a:ext cx="1086775" cy="49705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6" name="Text Placeholder 7"/>
          <p:cNvSpPr>
            <a:spLocks noGrp="1"/>
          </p:cNvSpPr>
          <p:nvPr>
            <p:ph type="body" sz="quarter" idx="27" hasCustomPrompt="1"/>
          </p:nvPr>
        </p:nvSpPr>
        <p:spPr>
          <a:xfrm>
            <a:off x="5898566" y="4429159"/>
            <a:ext cx="1086775" cy="49705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7" name="Text Placeholder 7"/>
          <p:cNvSpPr>
            <a:spLocks noGrp="1"/>
          </p:cNvSpPr>
          <p:nvPr>
            <p:ph type="body" sz="quarter" idx="28" hasCustomPrompt="1"/>
          </p:nvPr>
        </p:nvSpPr>
        <p:spPr>
          <a:xfrm>
            <a:off x="4643539" y="2857324"/>
            <a:ext cx="1086775" cy="49705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8" name="Text Placeholder 7"/>
          <p:cNvSpPr>
            <a:spLocks noGrp="1"/>
          </p:cNvSpPr>
          <p:nvPr>
            <p:ph type="body" sz="quarter" idx="29" hasCustomPrompt="1"/>
          </p:nvPr>
        </p:nvSpPr>
        <p:spPr>
          <a:xfrm>
            <a:off x="5898566" y="2857324"/>
            <a:ext cx="1086775" cy="49705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19" name="Text Placeholder 7"/>
          <p:cNvSpPr>
            <a:spLocks noGrp="1"/>
          </p:cNvSpPr>
          <p:nvPr>
            <p:ph type="body" sz="quarter" idx="30" hasCustomPrompt="1"/>
          </p:nvPr>
        </p:nvSpPr>
        <p:spPr>
          <a:xfrm>
            <a:off x="7576687" y="3690217"/>
            <a:ext cx="994092" cy="45466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20" name="Text Placeholder 7"/>
          <p:cNvSpPr>
            <a:spLocks noGrp="1"/>
          </p:cNvSpPr>
          <p:nvPr>
            <p:ph type="body" sz="quarter" idx="31" hasCustomPrompt="1"/>
          </p:nvPr>
        </p:nvSpPr>
        <p:spPr>
          <a:xfrm>
            <a:off x="9273403" y="3690217"/>
            <a:ext cx="994092" cy="454667"/>
          </a:xfrm>
          <a:prstGeom prst="rect">
            <a:avLst/>
          </a:prstGeom>
          <a:solidFill>
            <a:schemeClr val="accent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21" name="Text Placeholder 7"/>
          <p:cNvSpPr>
            <a:spLocks noGrp="1"/>
          </p:cNvSpPr>
          <p:nvPr>
            <p:ph type="body" sz="quarter" idx="32" hasCustomPrompt="1"/>
          </p:nvPr>
        </p:nvSpPr>
        <p:spPr>
          <a:xfrm>
            <a:off x="4607183" y="3690217"/>
            <a:ext cx="2378152" cy="454667"/>
          </a:xfrm>
          <a:prstGeom prst="rect">
            <a:avLst/>
          </a:prstGeom>
          <a:solidFill>
            <a:schemeClr val="tx1"/>
          </a:solidFill>
        </p:spPr>
        <p:txBody>
          <a:bodyPr lIns="91440" tIns="45720" rIns="91440" bIns="45720" anchor="ctr"/>
          <a:lstStyle>
            <a:lvl1pPr marL="0" indent="0" algn="ctr">
              <a:buNone/>
              <a:defRPr sz="900" baseline="0">
                <a:solidFill>
                  <a:schemeClr val="bg1"/>
                </a:solidFill>
              </a:defRPr>
            </a:lvl1pPr>
          </a:lstStyle>
          <a:p>
            <a:pPr lvl="0"/>
            <a:r>
              <a:rPr lang="en-US" dirty="0" smtClean="0"/>
              <a:t>Item 1</a:t>
            </a:r>
            <a:endParaRPr lang="en-US" dirty="0"/>
          </a:p>
        </p:txBody>
      </p:sp>
      <p:sp>
        <p:nvSpPr>
          <p:cNvPr id="122" name="Text Placeholder 11"/>
          <p:cNvSpPr>
            <a:spLocks noGrp="1"/>
          </p:cNvSpPr>
          <p:nvPr>
            <p:ph type="body" sz="quarter" idx="11" hasCustomPrompt="1"/>
          </p:nvPr>
        </p:nvSpPr>
        <p:spPr>
          <a:xfrm>
            <a:off x="1167529" y="1952601"/>
            <a:ext cx="1471471"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23" name="Text Placeholder 11"/>
          <p:cNvSpPr>
            <a:spLocks noGrp="1"/>
          </p:cNvSpPr>
          <p:nvPr>
            <p:ph type="body" sz="quarter" idx="33" hasCustomPrompt="1"/>
          </p:nvPr>
        </p:nvSpPr>
        <p:spPr>
          <a:xfrm>
            <a:off x="2790915" y="1952601"/>
            <a:ext cx="1471471"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24" name="Text Placeholder 11"/>
          <p:cNvSpPr>
            <a:spLocks noGrp="1"/>
          </p:cNvSpPr>
          <p:nvPr>
            <p:ph type="body" sz="quarter" idx="34" hasCustomPrompt="1"/>
          </p:nvPr>
        </p:nvSpPr>
        <p:spPr>
          <a:xfrm>
            <a:off x="5862346" y="1952601"/>
            <a:ext cx="1471471"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25" name="Text Placeholder 11"/>
          <p:cNvSpPr>
            <a:spLocks noGrp="1"/>
          </p:cNvSpPr>
          <p:nvPr>
            <p:ph type="body" sz="quarter" idx="35" hasCustomPrompt="1"/>
          </p:nvPr>
        </p:nvSpPr>
        <p:spPr>
          <a:xfrm>
            <a:off x="8914144" y="1952601"/>
            <a:ext cx="1616917"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26" name="Text Placeholder 11"/>
          <p:cNvSpPr>
            <a:spLocks noGrp="1"/>
          </p:cNvSpPr>
          <p:nvPr>
            <p:ph type="body" sz="quarter" idx="36" hasCustomPrompt="1"/>
          </p:nvPr>
        </p:nvSpPr>
        <p:spPr>
          <a:xfrm>
            <a:off x="827825" y="5281019"/>
            <a:ext cx="600872" cy="230832"/>
          </a:xfrm>
          <a:prstGeom prst="rect">
            <a:avLst/>
          </a:prstGeom>
          <a:noFill/>
        </p:spPr>
        <p:txBody>
          <a:bodyPr wrap="square" lIns="91440" tIns="45720" rIns="91440" bIns="45720" anchor="ctr"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a:t>
            </a:r>
          </a:p>
        </p:txBody>
      </p:sp>
      <p:sp>
        <p:nvSpPr>
          <p:cNvPr id="127" name="Text Placeholder 11"/>
          <p:cNvSpPr>
            <a:spLocks noGrp="1"/>
          </p:cNvSpPr>
          <p:nvPr>
            <p:ph type="body" sz="quarter" idx="37" hasCustomPrompt="1"/>
          </p:nvPr>
        </p:nvSpPr>
        <p:spPr>
          <a:xfrm>
            <a:off x="10227641" y="5281019"/>
            <a:ext cx="600872" cy="230832"/>
          </a:xfrm>
          <a:prstGeom prst="rect">
            <a:avLst/>
          </a:prstGeom>
          <a:noFill/>
        </p:spPr>
        <p:txBody>
          <a:bodyPr wrap="square" lIns="91440" tIns="45720" rIns="91440" bIns="45720" anchor="ctr"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smtClean="0"/>
              <a:t>#</a:t>
            </a:r>
            <a:endParaRPr lang="en-US" dirty="0" smtClean="0"/>
          </a:p>
        </p:txBody>
      </p:sp>
      <p:sp>
        <p:nvSpPr>
          <p:cNvPr id="128" name="Text Placeholder 11"/>
          <p:cNvSpPr>
            <a:spLocks noGrp="1"/>
          </p:cNvSpPr>
          <p:nvPr>
            <p:ph type="body" sz="quarter" idx="38" hasCustomPrompt="1"/>
          </p:nvPr>
        </p:nvSpPr>
        <p:spPr>
          <a:xfrm>
            <a:off x="5041973" y="5281019"/>
            <a:ext cx="1321843" cy="230832"/>
          </a:xfrm>
          <a:prstGeom prst="rect">
            <a:avLst/>
          </a:prstGeom>
          <a:noFill/>
        </p:spPr>
        <p:txBody>
          <a:bodyPr wrap="square" lIns="91440" tIns="45720" rIns="91440" bIns="45720" anchor="ctr"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cxnSp>
        <p:nvCxnSpPr>
          <p:cNvPr id="102" name="Straight Arrow Connector 101"/>
          <p:cNvCxnSpPr/>
          <p:nvPr userDrawn="1"/>
        </p:nvCxnSpPr>
        <p:spPr>
          <a:xfrm rot="10800000" flipV="1">
            <a:off x="5374429" y="4168036"/>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userDrawn="1"/>
        </p:nvCxnSpPr>
        <p:spPr>
          <a:xfrm flipH="1" flipV="1">
            <a:off x="5374429" y="3436693"/>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userDrawn="1"/>
        </p:nvCxnSpPr>
        <p:spPr>
          <a:xfrm flipV="1">
            <a:off x="5979695" y="343539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userDrawn="1"/>
        </p:nvCxnSpPr>
        <p:spPr>
          <a:xfrm rot="10800000" flipH="1" flipV="1">
            <a:off x="5979696" y="416934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965437"/>
      </p:ext>
    </p:extLst>
  </p:cSld>
  <p:clrMapOvr>
    <a:masterClrMapping/>
  </p:clrMapOvr>
  <p:transition>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hart Flow">
    <p:spTree>
      <p:nvGrpSpPr>
        <p:cNvPr id="1" name=""/>
        <p:cNvGrpSpPr/>
        <p:nvPr/>
      </p:nvGrpSpPr>
      <p:grpSpPr>
        <a:xfrm>
          <a:off x="0" y="0"/>
          <a:ext cx="0" cy="0"/>
          <a:chOff x="0" y="0"/>
          <a:chExt cx="0" cy="0"/>
        </a:xfrm>
      </p:grpSpPr>
      <p:sp>
        <p:nvSpPr>
          <p:cNvPr id="67" name="Rounded Rectangle 66"/>
          <p:cNvSpPr/>
          <p:nvPr userDrawn="1"/>
        </p:nvSpPr>
        <p:spPr>
          <a:xfrm>
            <a:off x="7603335" y="2057400"/>
            <a:ext cx="2150268" cy="3048000"/>
          </a:xfrm>
          <a:prstGeom prst="round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GB" sz="1350" b="1" dirty="0"/>
          </a:p>
        </p:txBody>
      </p:sp>
      <p:sp>
        <p:nvSpPr>
          <p:cNvPr id="3" name="Rounded Rectangle 2"/>
          <p:cNvSpPr/>
          <p:nvPr userDrawn="1"/>
        </p:nvSpPr>
        <p:spPr>
          <a:xfrm>
            <a:off x="914403" y="2057400"/>
            <a:ext cx="6402492" cy="3048000"/>
          </a:xfrm>
          <a:prstGeom prst="roundRect">
            <a:avLst/>
          </a:prstGeom>
          <a:solidFill>
            <a:srgbClr val="A7A8A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GB" sz="1350" b="1" dirty="0"/>
          </a:p>
        </p:txBody>
      </p:sp>
      <p:sp>
        <p:nvSpPr>
          <p:cNvPr id="122" name="Text Placeholder 11"/>
          <p:cNvSpPr>
            <a:spLocks noGrp="1"/>
          </p:cNvSpPr>
          <p:nvPr>
            <p:ph type="body" sz="quarter" idx="11" hasCustomPrompt="1"/>
          </p:nvPr>
        </p:nvSpPr>
        <p:spPr>
          <a:xfrm>
            <a:off x="1061894" y="2603897"/>
            <a:ext cx="168131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DEFINE</a:t>
            </a:r>
          </a:p>
        </p:txBody>
      </p:sp>
      <p:sp>
        <p:nvSpPr>
          <p:cNvPr id="123" name="Text Placeholder 11"/>
          <p:cNvSpPr>
            <a:spLocks noGrp="1"/>
          </p:cNvSpPr>
          <p:nvPr>
            <p:ph type="body" sz="quarter" idx="33" hasCustomPrompt="1"/>
          </p:nvPr>
        </p:nvSpPr>
        <p:spPr>
          <a:xfrm>
            <a:off x="1079003" y="4315505"/>
            <a:ext cx="1693228"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31 Jul 17</a:t>
            </a:r>
          </a:p>
        </p:txBody>
      </p:sp>
      <p:sp>
        <p:nvSpPr>
          <p:cNvPr id="40" name="Right Arrow 39"/>
          <p:cNvSpPr/>
          <p:nvPr userDrawn="1"/>
        </p:nvSpPr>
        <p:spPr>
          <a:xfrm>
            <a:off x="808828" y="3305103"/>
            <a:ext cx="6709577" cy="103268"/>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45" name="TextBox 44"/>
          <p:cNvSpPr txBox="1"/>
          <p:nvPr userDrawn="1"/>
        </p:nvSpPr>
        <p:spPr>
          <a:xfrm>
            <a:off x="4002166" y="3078373"/>
            <a:ext cx="87" cy="615553"/>
          </a:xfrm>
          <a:prstGeom prst="rect">
            <a:avLst/>
          </a:prstGeom>
          <a:noFill/>
        </p:spPr>
        <p:txBody>
          <a:bodyPr wrap="square" lIns="68580" tIns="34290" rIns="68580" bIns="34290" rtlCol="0" anchor="t">
            <a:noAutofit/>
          </a:bodyPr>
          <a:lstStyle/>
          <a:p>
            <a:pPr>
              <a:spcBef>
                <a:spcPts val="900"/>
              </a:spcBef>
            </a:pPr>
            <a:endParaRPr lang="en-US" sz="3000" dirty="0">
              <a:solidFill>
                <a:schemeClr val="accent1"/>
              </a:solidFill>
            </a:endParaRPr>
          </a:p>
        </p:txBody>
      </p:sp>
      <p:cxnSp>
        <p:nvCxnSpPr>
          <p:cNvPr id="78" name="Straight Connector 77"/>
          <p:cNvCxnSpPr/>
          <p:nvPr userDrawn="1"/>
        </p:nvCxnSpPr>
        <p:spPr>
          <a:xfrm>
            <a:off x="1954539"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002160"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6056737"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8562348"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Text Placeholder 7"/>
          <p:cNvSpPr>
            <a:spLocks noGrp="1"/>
          </p:cNvSpPr>
          <p:nvPr>
            <p:ph type="body" sz="quarter" idx="24" hasCustomPrompt="1"/>
          </p:nvPr>
        </p:nvSpPr>
        <p:spPr>
          <a:xfrm>
            <a:off x="1078553" y="2918343"/>
            <a:ext cx="1719960" cy="935596"/>
          </a:xfrm>
          <a:prstGeom prst="rect">
            <a:avLst/>
          </a:prstGeom>
          <a:solidFill>
            <a:schemeClr val="accent1"/>
          </a:solidFill>
          <a:ln w="25400">
            <a:solidFill>
              <a:schemeClr val="bg1"/>
            </a:solidFill>
          </a:ln>
        </p:spPr>
        <p:txBody>
          <a:bodyPr lIns="91440" tIns="45720" rIns="91440" bIns="45720" anchor="ctr"/>
          <a:lstStyle>
            <a:lvl1pPr marL="203597" indent="-70247" algn="l">
              <a:buFont typeface="Arial" panose="020B0604020202020204" pitchFamily="34" charset="0"/>
              <a:buChar char="•"/>
              <a:defRPr sz="900">
                <a:solidFill>
                  <a:schemeClr val="bg1"/>
                </a:solidFill>
              </a:defRPr>
            </a:lvl1pPr>
          </a:lstStyle>
          <a:p>
            <a:pPr lvl="0"/>
            <a:r>
              <a:rPr lang="en-US" dirty="0" smtClean="0"/>
              <a:t>Scope</a:t>
            </a:r>
          </a:p>
          <a:p>
            <a:pPr lvl="0"/>
            <a:r>
              <a:rPr lang="en-US" dirty="0" smtClean="0"/>
              <a:t>Estimate</a:t>
            </a:r>
            <a:endParaRPr lang="en-US" dirty="0"/>
          </a:p>
        </p:txBody>
      </p:sp>
      <p:sp>
        <p:nvSpPr>
          <p:cNvPr id="96" name="Text Placeholder 11"/>
          <p:cNvSpPr>
            <a:spLocks noGrp="1"/>
          </p:cNvSpPr>
          <p:nvPr>
            <p:ph type="body" sz="quarter" idx="36" hasCustomPrompt="1"/>
          </p:nvPr>
        </p:nvSpPr>
        <p:spPr>
          <a:xfrm>
            <a:off x="3169199" y="4315505"/>
            <a:ext cx="1693228"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31 Aug 17</a:t>
            </a:r>
          </a:p>
        </p:txBody>
      </p:sp>
      <p:sp>
        <p:nvSpPr>
          <p:cNvPr id="104" name="Text Placeholder 7"/>
          <p:cNvSpPr>
            <a:spLocks noGrp="1"/>
          </p:cNvSpPr>
          <p:nvPr>
            <p:ph type="body" sz="quarter" idx="37" hasCustomPrompt="1"/>
          </p:nvPr>
        </p:nvSpPr>
        <p:spPr>
          <a:xfrm>
            <a:off x="3183731" y="2918343"/>
            <a:ext cx="1719960" cy="935596"/>
          </a:xfrm>
          <a:prstGeom prst="rect">
            <a:avLst/>
          </a:prstGeom>
          <a:solidFill>
            <a:schemeClr val="accent1"/>
          </a:solidFill>
          <a:ln w="25400">
            <a:solidFill>
              <a:schemeClr val="bg1"/>
            </a:solidFill>
          </a:ln>
        </p:spPr>
        <p:txBody>
          <a:bodyPr lIns="91440" tIns="45720" rIns="91440" bIns="45720" anchor="ctr"/>
          <a:lstStyle>
            <a:lvl1pPr marL="133350" indent="0" algn="ctr">
              <a:buNone/>
              <a:defRPr lang="en-US" sz="900" kern="1200" dirty="0">
                <a:solidFill>
                  <a:schemeClr val="bg1"/>
                </a:solidFill>
                <a:latin typeface="+mn-lt"/>
                <a:ea typeface="+mn-ea"/>
                <a:cs typeface="+mn-cs"/>
              </a:defRPr>
            </a:lvl1pPr>
          </a:lstStyle>
          <a:p>
            <a:pPr marL="203597" lvl="0" indent="-70247" algn="l" defTabSz="685800" rtl="0" eaLnBrk="1" latinLnBrk="0" hangingPunct="1">
              <a:lnSpc>
                <a:spcPct val="100000"/>
              </a:lnSpc>
              <a:spcBef>
                <a:spcPts val="450"/>
              </a:spcBef>
              <a:buFont typeface="Arial" panose="020B0604020202020204" pitchFamily="34" charset="0"/>
              <a:buChar char="•"/>
            </a:pPr>
            <a:r>
              <a:rPr lang="en-US" dirty="0" smtClean="0"/>
              <a:t>Roadmap</a:t>
            </a:r>
          </a:p>
          <a:p>
            <a:pPr marL="203597" lvl="0" indent="-70247" algn="l" defTabSz="685800" rtl="0" eaLnBrk="1" latinLnBrk="0" hangingPunct="1">
              <a:lnSpc>
                <a:spcPct val="100000"/>
              </a:lnSpc>
              <a:spcBef>
                <a:spcPts val="450"/>
              </a:spcBef>
              <a:buFont typeface="Arial" panose="020B0604020202020204" pitchFamily="34" charset="0"/>
              <a:buChar char="•"/>
            </a:pPr>
            <a:r>
              <a:rPr lang="en-US" dirty="0" smtClean="0"/>
              <a:t>Plan</a:t>
            </a:r>
          </a:p>
          <a:p>
            <a:pPr marL="203597" lvl="0" indent="-70247" algn="l" defTabSz="685800" rtl="0" eaLnBrk="1" latinLnBrk="0" hangingPunct="1">
              <a:lnSpc>
                <a:spcPct val="100000"/>
              </a:lnSpc>
              <a:spcBef>
                <a:spcPts val="450"/>
              </a:spcBef>
              <a:buFont typeface="Arial" panose="020B0604020202020204" pitchFamily="34" charset="0"/>
              <a:buChar char="•"/>
            </a:pPr>
            <a:endParaRPr lang="en-US" dirty="0" smtClean="0"/>
          </a:p>
        </p:txBody>
      </p:sp>
      <p:sp>
        <p:nvSpPr>
          <p:cNvPr id="105" name="Text Placeholder 11"/>
          <p:cNvSpPr>
            <a:spLocks noGrp="1"/>
          </p:cNvSpPr>
          <p:nvPr>
            <p:ph type="body" sz="quarter" idx="38" hasCustomPrompt="1"/>
          </p:nvPr>
        </p:nvSpPr>
        <p:spPr>
          <a:xfrm>
            <a:off x="5259395" y="4315505"/>
            <a:ext cx="1693228"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31 Dec 17</a:t>
            </a:r>
          </a:p>
        </p:txBody>
      </p:sp>
      <p:sp>
        <p:nvSpPr>
          <p:cNvPr id="110" name="Text Placeholder 7"/>
          <p:cNvSpPr>
            <a:spLocks noGrp="1"/>
          </p:cNvSpPr>
          <p:nvPr>
            <p:ph type="body" sz="quarter" idx="39" hasCustomPrompt="1"/>
          </p:nvPr>
        </p:nvSpPr>
        <p:spPr>
          <a:xfrm>
            <a:off x="5253689" y="2918343"/>
            <a:ext cx="1719960" cy="935596"/>
          </a:xfrm>
          <a:prstGeom prst="rect">
            <a:avLst/>
          </a:prstGeom>
          <a:solidFill>
            <a:schemeClr val="accent1"/>
          </a:solidFill>
          <a:ln w="25400">
            <a:solidFill>
              <a:schemeClr val="bg1"/>
            </a:solidFill>
          </a:ln>
        </p:spPr>
        <p:txBody>
          <a:bodyPr lIns="91440" tIns="45720" rIns="91440" bIns="45720" anchor="ctr"/>
          <a:lstStyle>
            <a:lvl1pPr marL="133350" indent="0" algn="ctr">
              <a:buNone/>
              <a:defRPr lang="en-US" sz="900" kern="1200" baseline="0" dirty="0">
                <a:solidFill>
                  <a:schemeClr val="bg1"/>
                </a:solidFill>
                <a:latin typeface="+mn-lt"/>
                <a:ea typeface="+mn-ea"/>
                <a:cs typeface="+mn-cs"/>
              </a:defRPr>
            </a:lvl1pPr>
          </a:lstStyle>
          <a:p>
            <a:pPr marL="203597" lvl="0" indent="-70247" algn="l" defTabSz="685800" rtl="0" eaLnBrk="1" latinLnBrk="0" hangingPunct="1">
              <a:lnSpc>
                <a:spcPct val="100000"/>
              </a:lnSpc>
              <a:spcBef>
                <a:spcPts val="450"/>
              </a:spcBef>
              <a:buFont typeface="Arial" panose="020B0604020202020204" pitchFamily="34" charset="0"/>
              <a:buChar char="•"/>
            </a:pPr>
            <a:r>
              <a:rPr lang="en-US" dirty="0" smtClean="0"/>
              <a:t>Plan</a:t>
            </a:r>
          </a:p>
          <a:p>
            <a:pPr marL="203597" lvl="0" indent="-70247" algn="l" defTabSz="685800" rtl="0" eaLnBrk="1" latinLnBrk="0" hangingPunct="1">
              <a:lnSpc>
                <a:spcPct val="100000"/>
              </a:lnSpc>
              <a:spcBef>
                <a:spcPts val="450"/>
              </a:spcBef>
              <a:buFont typeface="Arial" panose="020B0604020202020204" pitchFamily="34" charset="0"/>
              <a:buChar char="•"/>
            </a:pPr>
            <a:r>
              <a:rPr lang="en-US" dirty="0" smtClean="0"/>
              <a:t>Update RMP</a:t>
            </a:r>
            <a:endParaRPr lang="en-US" dirty="0"/>
          </a:p>
        </p:txBody>
      </p:sp>
      <p:sp>
        <p:nvSpPr>
          <p:cNvPr id="111" name="Text Placeholder 11"/>
          <p:cNvSpPr>
            <a:spLocks noGrp="1"/>
          </p:cNvSpPr>
          <p:nvPr>
            <p:ph type="body" sz="quarter" idx="40" hasCustomPrompt="1"/>
          </p:nvPr>
        </p:nvSpPr>
        <p:spPr>
          <a:xfrm>
            <a:off x="7823203" y="4315505"/>
            <a:ext cx="1693228" cy="230832"/>
          </a:xfrm>
          <a:prstGeom prst="rect">
            <a:avLst/>
          </a:prstGeom>
          <a:noFill/>
        </p:spPr>
        <p:txBody>
          <a:bodyPr wrap="square" lIns="91440" tIns="45720" rIns="91440" bIns="45720" anchor="t" anchorCtr="0">
            <a:spAutoFit/>
          </a:bodyPr>
          <a:lstStyle>
            <a:lvl1pPr marL="0" indent="0" algn="ctr">
              <a:spcBef>
                <a:spcPts val="0"/>
              </a:spcBef>
              <a:buNone/>
              <a:defRPr sz="9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smtClean="0"/>
              <a:t>Item 1</a:t>
            </a:r>
            <a:endParaRPr lang="en-US" dirty="0" smtClean="0"/>
          </a:p>
        </p:txBody>
      </p:sp>
      <p:sp>
        <p:nvSpPr>
          <p:cNvPr id="112" name="Text Placeholder 7"/>
          <p:cNvSpPr>
            <a:spLocks noGrp="1"/>
          </p:cNvSpPr>
          <p:nvPr>
            <p:ph type="body" sz="quarter" idx="41" hasCustomPrompt="1"/>
          </p:nvPr>
        </p:nvSpPr>
        <p:spPr>
          <a:xfrm>
            <a:off x="7828616" y="2918343"/>
            <a:ext cx="1719960" cy="935596"/>
          </a:xfrm>
          <a:prstGeom prst="rect">
            <a:avLst/>
          </a:prstGeom>
          <a:solidFill>
            <a:schemeClr val="accent1"/>
          </a:solidFill>
          <a:ln w="25400">
            <a:solidFill>
              <a:schemeClr val="bg1"/>
            </a:solidFill>
          </a:ln>
        </p:spPr>
        <p:txBody>
          <a:bodyPr lIns="91440" tIns="45720" rIns="91440" bIns="45720" anchor="ctr"/>
          <a:lstStyle>
            <a:lvl1pPr marL="261938" indent="-128588" algn="ctr">
              <a:buNone/>
              <a:defRPr lang="en-US" sz="900" kern="1200" dirty="0">
                <a:solidFill>
                  <a:schemeClr val="bg1"/>
                </a:solidFill>
                <a:latin typeface="+mn-lt"/>
                <a:ea typeface="+mn-ea"/>
                <a:cs typeface="+mn-cs"/>
              </a:defRPr>
            </a:lvl1pPr>
          </a:lstStyle>
          <a:p>
            <a:pPr marL="203597" lvl="0" indent="-70247" algn="l" defTabSz="685800" rtl="0" eaLnBrk="1" latinLnBrk="0" hangingPunct="1">
              <a:lnSpc>
                <a:spcPct val="100000"/>
              </a:lnSpc>
              <a:spcBef>
                <a:spcPts val="450"/>
              </a:spcBef>
              <a:buFont typeface="Arial" panose="020B0604020202020204" pitchFamily="34" charset="0"/>
              <a:buChar char="•"/>
            </a:pPr>
            <a:r>
              <a:rPr lang="en-US" dirty="0" smtClean="0"/>
              <a:t>Continual Assessment</a:t>
            </a:r>
            <a:endParaRPr lang="en-US" dirty="0"/>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sp>
        <p:nvSpPr>
          <p:cNvPr id="64" name="Text Placeholder 11"/>
          <p:cNvSpPr>
            <a:spLocks noGrp="1"/>
          </p:cNvSpPr>
          <p:nvPr>
            <p:ph type="body" sz="quarter" idx="44" hasCustomPrompt="1"/>
          </p:nvPr>
        </p:nvSpPr>
        <p:spPr>
          <a:xfrm>
            <a:off x="3219198" y="2590805"/>
            <a:ext cx="1759207"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DEVELOP</a:t>
            </a:r>
          </a:p>
        </p:txBody>
      </p:sp>
      <p:sp>
        <p:nvSpPr>
          <p:cNvPr id="65" name="Text Placeholder 11"/>
          <p:cNvSpPr>
            <a:spLocks noGrp="1"/>
          </p:cNvSpPr>
          <p:nvPr>
            <p:ph type="body" sz="quarter" idx="45" hasCustomPrompt="1"/>
          </p:nvPr>
        </p:nvSpPr>
        <p:spPr>
          <a:xfrm>
            <a:off x="5259398" y="2590805"/>
            <a:ext cx="1759207"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EXECUTE</a:t>
            </a:r>
          </a:p>
        </p:txBody>
      </p:sp>
      <p:sp>
        <p:nvSpPr>
          <p:cNvPr id="66" name="Text Placeholder 11"/>
          <p:cNvSpPr>
            <a:spLocks noGrp="1"/>
          </p:cNvSpPr>
          <p:nvPr>
            <p:ph type="body" sz="quarter" idx="46" hasCustomPrompt="1"/>
          </p:nvPr>
        </p:nvSpPr>
        <p:spPr>
          <a:xfrm>
            <a:off x="7858917" y="2590805"/>
            <a:ext cx="1759207"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EMBED</a:t>
            </a:r>
          </a:p>
        </p:txBody>
      </p:sp>
      <p:sp>
        <p:nvSpPr>
          <p:cNvPr id="68" name="Right Arrow 67"/>
          <p:cNvSpPr/>
          <p:nvPr userDrawn="1"/>
        </p:nvSpPr>
        <p:spPr>
          <a:xfrm rot="21387036">
            <a:off x="2133605" y="1332734"/>
            <a:ext cx="6709577" cy="103268"/>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Tree>
    <p:extLst>
      <p:ext uri="{BB962C8B-B14F-4D97-AF65-F5344CB8AC3E}">
        <p14:creationId xmlns:p14="http://schemas.microsoft.com/office/powerpoint/2010/main" val="2397000107"/>
      </p:ext>
    </p:extLst>
  </p:cSld>
  <p:clrMapOvr>
    <a:masterClrMapping/>
  </p:clrMapOvr>
  <p:transition>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B Compare">
    <p:spTree>
      <p:nvGrpSpPr>
        <p:cNvPr id="1" name=""/>
        <p:cNvGrpSpPr/>
        <p:nvPr/>
      </p:nvGrpSpPr>
      <p:grpSpPr>
        <a:xfrm>
          <a:off x="0" y="0"/>
          <a:ext cx="0" cy="0"/>
          <a:chOff x="0" y="0"/>
          <a:chExt cx="0" cy="0"/>
        </a:xfrm>
      </p:grpSpPr>
      <p:sp>
        <p:nvSpPr>
          <p:cNvPr id="3" name="Text Placeholder 11"/>
          <p:cNvSpPr>
            <a:spLocks noGrp="1"/>
          </p:cNvSpPr>
          <p:nvPr>
            <p:ph type="body" sz="quarter" idx="11" hasCustomPrompt="1"/>
          </p:nvPr>
        </p:nvSpPr>
        <p:spPr>
          <a:xfrm>
            <a:off x="609600" y="2224133"/>
            <a:ext cx="5340096" cy="246221"/>
          </a:xfrm>
          <a:prstGeom prst="rect">
            <a:avLst/>
          </a:prstGeom>
        </p:spPr>
        <p:txBody>
          <a:bodyPr lIns="91440" tIns="45720" rIns="91440" bIns="45720" anchor="t" anchorCtr="0">
            <a:no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5" name="Content Placeholder 2"/>
          <p:cNvSpPr>
            <a:spLocks noGrp="1"/>
          </p:cNvSpPr>
          <p:nvPr>
            <p:ph sz="quarter" idx="17"/>
          </p:nvPr>
        </p:nvSpPr>
        <p:spPr>
          <a:xfrm>
            <a:off x="609600" y="2794580"/>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11"/>
          <p:cNvSpPr>
            <a:spLocks noGrp="1"/>
          </p:cNvSpPr>
          <p:nvPr>
            <p:ph type="body" sz="quarter" idx="18" hasCustomPrompt="1"/>
          </p:nvPr>
        </p:nvSpPr>
        <p:spPr>
          <a:xfrm>
            <a:off x="609600" y="2483702"/>
            <a:ext cx="5340096" cy="215444"/>
          </a:xfrm>
          <a:prstGeom prst="rect">
            <a:avLst/>
          </a:prstGeom>
        </p:spPr>
        <p:txBody>
          <a:bodyPr lIns="91440" tIns="45720" rIns="91440" bIns="45720" anchor="t" anchorCtr="0">
            <a:no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a:t>
            </a:r>
          </a:p>
        </p:txBody>
      </p:sp>
      <p:sp>
        <p:nvSpPr>
          <p:cNvPr id="7" name="Text Placeholder 11"/>
          <p:cNvSpPr>
            <a:spLocks noGrp="1"/>
          </p:cNvSpPr>
          <p:nvPr>
            <p:ph type="body" sz="quarter" idx="19" hasCustomPrompt="1"/>
          </p:nvPr>
        </p:nvSpPr>
        <p:spPr>
          <a:xfrm>
            <a:off x="6242304" y="2224133"/>
            <a:ext cx="5340096" cy="246221"/>
          </a:xfrm>
          <a:prstGeom prst="rect">
            <a:avLst/>
          </a:prstGeom>
        </p:spPr>
        <p:txBody>
          <a:bodyPr lIns="91440" tIns="45720" rIns="91440" bIns="45720" anchor="t" anchorCtr="0">
            <a:no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8" name="Text Placeholder 11"/>
          <p:cNvSpPr>
            <a:spLocks noGrp="1"/>
          </p:cNvSpPr>
          <p:nvPr>
            <p:ph type="body" sz="quarter" idx="21" hasCustomPrompt="1"/>
          </p:nvPr>
        </p:nvSpPr>
        <p:spPr>
          <a:xfrm>
            <a:off x="6242304" y="2483702"/>
            <a:ext cx="5340096" cy="215444"/>
          </a:xfrm>
          <a:prstGeom prst="rect">
            <a:avLst/>
          </a:prstGeom>
        </p:spPr>
        <p:txBody>
          <a:bodyPr lIns="91440" tIns="45720" rIns="91440" bIns="45720" anchor="t" anchorCtr="0">
            <a:no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Subtitle</a:t>
            </a:r>
          </a:p>
        </p:txBody>
      </p:sp>
      <p:sp>
        <p:nvSpPr>
          <p:cNvPr id="9" name="Content Placeholder 2"/>
          <p:cNvSpPr>
            <a:spLocks noGrp="1"/>
          </p:cNvSpPr>
          <p:nvPr>
            <p:ph sz="quarter" idx="22"/>
          </p:nvPr>
        </p:nvSpPr>
        <p:spPr>
          <a:xfrm>
            <a:off x="6242304" y="2794580"/>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1837" y="1200090"/>
            <a:ext cx="11280569"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3796924180"/>
      </p:ext>
    </p:extLst>
  </p:cSld>
  <p:clrMapOvr>
    <a:masterClrMapping/>
  </p:clrMapOvr>
  <p:transition>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B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vert="horz" lIns="91440" tIns="45720" rIns="91440" bIns="45720" rtlCol="0" anchor="t">
            <a:noAutofit/>
          </a:bodyPr>
          <a:lstStyle>
            <a:lvl1pPr marL="0" indent="0">
              <a:buNone/>
              <a:defRPr lang="en-US" sz="1500" b="0" baseline="0" dirty="0" smtClean="0">
                <a:solidFill>
                  <a:schemeClr val="accent1"/>
                </a:solidFill>
              </a:defRPr>
            </a:lvl1pPr>
          </a:lstStyle>
          <a:p>
            <a:pPr lvl="0"/>
            <a:r>
              <a:rPr lang="en-US" dirty="0" smtClean="0"/>
              <a:t>Comparison Box Subtitle – Use Title Case Arial 20pt</a:t>
            </a:r>
          </a:p>
        </p:txBody>
      </p:sp>
      <p:sp>
        <p:nvSpPr>
          <p:cNvPr id="12" name="Text Placeholder 11"/>
          <p:cNvSpPr>
            <a:spLocks noGrp="1"/>
          </p:cNvSpPr>
          <p:nvPr>
            <p:ph type="body" sz="quarter" idx="24" hasCustomPrompt="1"/>
          </p:nvPr>
        </p:nvSpPr>
        <p:spPr>
          <a:xfrm>
            <a:off x="609600" y="3357785"/>
            <a:ext cx="5372944" cy="27699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3" name="Content Placeholder 2"/>
          <p:cNvSpPr>
            <a:spLocks noGrp="1"/>
          </p:cNvSpPr>
          <p:nvPr>
            <p:ph sz="quarter" idx="25"/>
          </p:nvPr>
        </p:nvSpPr>
        <p:spPr>
          <a:xfrm>
            <a:off x="609600" y="3696343"/>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2"/>
          <p:cNvSpPr>
            <a:spLocks noGrp="1"/>
          </p:cNvSpPr>
          <p:nvPr>
            <p:ph type="pic" sz="quarter" idx="26" hasCustomPrompt="1"/>
          </p:nvPr>
        </p:nvSpPr>
        <p:spPr>
          <a:xfrm>
            <a:off x="609600"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0" name="Text Placeholder 11"/>
          <p:cNvSpPr>
            <a:spLocks noGrp="1"/>
          </p:cNvSpPr>
          <p:nvPr>
            <p:ph type="body" sz="quarter" idx="27" hasCustomPrompt="1"/>
          </p:nvPr>
        </p:nvSpPr>
        <p:spPr>
          <a:xfrm>
            <a:off x="6209456" y="3357785"/>
            <a:ext cx="5372944" cy="27699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1" name="Content Placeholder 2"/>
          <p:cNvSpPr>
            <a:spLocks noGrp="1"/>
          </p:cNvSpPr>
          <p:nvPr>
            <p:ph sz="quarter" idx="28"/>
          </p:nvPr>
        </p:nvSpPr>
        <p:spPr>
          <a:xfrm>
            <a:off x="6209456" y="3696343"/>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Picture Placeholder 2"/>
          <p:cNvSpPr>
            <a:spLocks noGrp="1"/>
          </p:cNvSpPr>
          <p:nvPr>
            <p:ph type="pic" sz="quarter" idx="29" hasCustomPrompt="1"/>
          </p:nvPr>
        </p:nvSpPr>
        <p:spPr>
          <a:xfrm>
            <a:off x="6209456"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670792651"/>
      </p:ext>
    </p:extLst>
  </p:cSld>
  <p:clrMapOvr>
    <a:masterClrMapping/>
  </p:clrMapOvr>
  <p:transition>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BC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7" y="1200090"/>
            <a:ext cx="11585369"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4050387"/>
            <a:ext cx="3511296" cy="415498"/>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7" name="Content Placeholder 2"/>
          <p:cNvSpPr>
            <a:spLocks noGrp="1"/>
          </p:cNvSpPr>
          <p:nvPr>
            <p:ph sz="quarter" idx="17"/>
          </p:nvPr>
        </p:nvSpPr>
        <p:spPr>
          <a:xfrm>
            <a:off x="609600" y="4496672"/>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609601"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2" name="Text Placeholder 11"/>
          <p:cNvSpPr>
            <a:spLocks noGrp="1"/>
          </p:cNvSpPr>
          <p:nvPr>
            <p:ph type="body" sz="quarter" idx="27" hasCustomPrompt="1"/>
          </p:nvPr>
        </p:nvSpPr>
        <p:spPr>
          <a:xfrm>
            <a:off x="8121904" y="4050387"/>
            <a:ext cx="3511296" cy="415498"/>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3" name="Content Placeholder 2"/>
          <p:cNvSpPr>
            <a:spLocks noGrp="1"/>
          </p:cNvSpPr>
          <p:nvPr>
            <p:ph sz="quarter" idx="28"/>
          </p:nvPr>
        </p:nvSpPr>
        <p:spPr>
          <a:xfrm>
            <a:off x="8121904" y="4496672"/>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Picture Placeholder 2"/>
          <p:cNvSpPr>
            <a:spLocks noGrp="1"/>
          </p:cNvSpPr>
          <p:nvPr>
            <p:ph type="pic" sz="quarter" idx="29" hasCustomPrompt="1"/>
          </p:nvPr>
        </p:nvSpPr>
        <p:spPr>
          <a:xfrm>
            <a:off x="8121905"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5" name="Text Placeholder 11"/>
          <p:cNvSpPr>
            <a:spLocks noGrp="1"/>
          </p:cNvSpPr>
          <p:nvPr>
            <p:ph type="body" sz="quarter" idx="30" hasCustomPrompt="1"/>
          </p:nvPr>
        </p:nvSpPr>
        <p:spPr>
          <a:xfrm>
            <a:off x="4335695" y="4050387"/>
            <a:ext cx="3511296" cy="415498"/>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8" name="Content Placeholder 2"/>
          <p:cNvSpPr>
            <a:spLocks noGrp="1"/>
          </p:cNvSpPr>
          <p:nvPr>
            <p:ph sz="quarter" idx="31"/>
          </p:nvPr>
        </p:nvSpPr>
        <p:spPr>
          <a:xfrm>
            <a:off x="4335695" y="4496672"/>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Picture Placeholder 2"/>
          <p:cNvSpPr>
            <a:spLocks noGrp="1"/>
          </p:cNvSpPr>
          <p:nvPr>
            <p:ph type="pic" sz="quarter" idx="32" hasCustomPrompt="1"/>
          </p:nvPr>
        </p:nvSpPr>
        <p:spPr>
          <a:xfrm>
            <a:off x="4335697"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5" name="Text Placeholder 12"/>
          <p:cNvSpPr>
            <a:spLocks noGrp="1"/>
          </p:cNvSpPr>
          <p:nvPr>
            <p:ph type="body" sz="quarter" idx="16" hasCustomPrompt="1"/>
          </p:nvPr>
        </p:nvSpPr>
        <p:spPr bwMode="auto">
          <a:xfrm>
            <a:off x="297783" y="6194512"/>
            <a:ext cx="11589423" cy="282488"/>
          </a:xfrm>
          <a:prstGeom prst="rect">
            <a:avLst/>
          </a:prstGeom>
        </p:spPr>
        <p:txBody>
          <a:bodyPr vert="horz" wrap="square" lIns="91440" tIns="45720" rIns="91440" bIns="45720" rtlCol="0" anchor="b" anchorCtr="0">
            <a:noAutofit/>
          </a:bodyPr>
          <a:lstStyle>
            <a:lvl1pPr marL="0" indent="0">
              <a:buNone/>
              <a:defRPr lang="en-US" sz="600" dirty="0" smtClean="0">
                <a:solidFill>
                  <a:srgbClr val="000000"/>
                </a:solidFill>
                <a:cs typeface="Arial" pitchFamily="34" charset="0"/>
              </a:defRPr>
            </a:lvl1pPr>
          </a:lstStyle>
          <a:p>
            <a:pPr lvl="0">
              <a:lnSpc>
                <a:spcPct val="90000"/>
              </a:lnSpc>
              <a:spcBef>
                <a:spcPts val="150"/>
              </a:spcBef>
            </a:pPr>
            <a:r>
              <a:rPr lang="en-US" dirty="0" smtClean="0"/>
              <a:t>Source placeholder; Arial 8pt. Publication Names are Italicized</a:t>
            </a:r>
          </a:p>
        </p:txBody>
      </p:sp>
    </p:spTree>
    <p:extLst>
      <p:ext uri="{BB962C8B-B14F-4D97-AF65-F5344CB8AC3E}">
        <p14:creationId xmlns:p14="http://schemas.microsoft.com/office/powerpoint/2010/main" val="1656144827"/>
      </p:ext>
    </p:extLst>
  </p:cSld>
  <p:clrMapOvr>
    <a:masterClrMapping/>
  </p:clrMapOvr>
  <p:transition>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3" name="Picture Placeholder 2"/>
          <p:cNvSpPr>
            <a:spLocks noGrp="1"/>
          </p:cNvSpPr>
          <p:nvPr>
            <p:ph type="pic" sz="quarter" idx="26" hasCustomPrompt="1"/>
          </p:nvPr>
        </p:nvSpPr>
        <p:spPr>
          <a:xfrm>
            <a:off x="1906992" y="2090502"/>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0" name="Picture Placeholder 2"/>
          <p:cNvSpPr>
            <a:spLocks noGrp="1"/>
          </p:cNvSpPr>
          <p:nvPr>
            <p:ph type="pic" sz="quarter" idx="29" hasCustomPrompt="1"/>
          </p:nvPr>
        </p:nvSpPr>
        <p:spPr>
          <a:xfrm>
            <a:off x="9368496" y="2090502"/>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3" name="Picture Placeholder 2"/>
          <p:cNvSpPr>
            <a:spLocks noGrp="1"/>
          </p:cNvSpPr>
          <p:nvPr>
            <p:ph type="pic" sz="quarter" idx="33" hasCustomPrompt="1"/>
          </p:nvPr>
        </p:nvSpPr>
        <p:spPr>
          <a:xfrm>
            <a:off x="5642400" y="2090502"/>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4" name="Content Placeholder 2"/>
          <p:cNvSpPr>
            <a:spLocks noGrp="1"/>
          </p:cNvSpPr>
          <p:nvPr>
            <p:ph sz="quarter" idx="28"/>
          </p:nvPr>
        </p:nvSpPr>
        <p:spPr>
          <a:xfrm>
            <a:off x="8071104" y="3763138"/>
            <a:ext cx="3511296" cy="1990390"/>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1"/>
          <p:cNvSpPr>
            <a:spLocks noGrp="1"/>
          </p:cNvSpPr>
          <p:nvPr>
            <p:ph type="body" sz="quarter" idx="11" hasCustomPrompt="1"/>
          </p:nvPr>
        </p:nvSpPr>
        <p:spPr>
          <a:xfrm>
            <a:off x="609600" y="2897766"/>
            <a:ext cx="3511296" cy="276999"/>
          </a:xfrm>
          <a:prstGeom prst="rect">
            <a:avLst/>
          </a:prstGeom>
          <a:noFill/>
        </p:spPr>
        <p:txBody>
          <a:bodyPr lIns="91440" tIns="45720" rIns="91440" bIns="45720" anchor="t" anchorCtr="0">
            <a:sp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6" name="Text Placeholder 11"/>
          <p:cNvSpPr>
            <a:spLocks noGrp="1"/>
          </p:cNvSpPr>
          <p:nvPr>
            <p:ph type="body" sz="quarter" idx="35" hasCustomPrompt="1"/>
          </p:nvPr>
        </p:nvSpPr>
        <p:spPr>
          <a:xfrm>
            <a:off x="8071104" y="2897766"/>
            <a:ext cx="3511296" cy="276999"/>
          </a:xfrm>
          <a:prstGeom prst="rect">
            <a:avLst/>
          </a:prstGeom>
          <a:noFill/>
        </p:spPr>
        <p:txBody>
          <a:bodyPr lIns="91440" tIns="45720" rIns="91440" bIns="45720" anchor="t" anchorCtr="0">
            <a:sp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8" name="Text Placeholder 11"/>
          <p:cNvSpPr>
            <a:spLocks noGrp="1"/>
          </p:cNvSpPr>
          <p:nvPr>
            <p:ph type="body" sz="quarter" idx="36" hasCustomPrompt="1"/>
          </p:nvPr>
        </p:nvSpPr>
        <p:spPr>
          <a:xfrm>
            <a:off x="8071104" y="3244291"/>
            <a:ext cx="3511296" cy="253916"/>
          </a:xfrm>
          <a:prstGeom prst="rect">
            <a:avLst/>
          </a:prstGeom>
          <a:noFill/>
        </p:spPr>
        <p:txBody>
          <a:bodyPr lIns="91440" tIns="45720" rIns="91440" bIns="45720" anchor="t" anchorCtr="0">
            <a:sp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Subtext</a:t>
            </a:r>
          </a:p>
        </p:txBody>
      </p:sp>
      <p:cxnSp>
        <p:nvCxnSpPr>
          <p:cNvPr id="21" name="Straight Connector 20"/>
          <p:cNvCxnSpPr/>
          <p:nvPr userDrawn="1"/>
        </p:nvCxnSpPr>
        <p:spPr>
          <a:xfrm>
            <a:off x="8071104" y="3657600"/>
            <a:ext cx="351129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sz="quarter" idx="37"/>
          </p:nvPr>
        </p:nvSpPr>
        <p:spPr>
          <a:xfrm>
            <a:off x="4340352" y="3763138"/>
            <a:ext cx="3511296" cy="1990390"/>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11"/>
          <p:cNvSpPr>
            <a:spLocks noGrp="1"/>
          </p:cNvSpPr>
          <p:nvPr>
            <p:ph type="body" sz="quarter" idx="39" hasCustomPrompt="1"/>
          </p:nvPr>
        </p:nvSpPr>
        <p:spPr>
          <a:xfrm>
            <a:off x="4340352" y="2897766"/>
            <a:ext cx="3511296" cy="276999"/>
          </a:xfrm>
          <a:prstGeom prst="rect">
            <a:avLst/>
          </a:prstGeom>
          <a:noFill/>
        </p:spPr>
        <p:txBody>
          <a:bodyPr lIns="91440" tIns="45720" rIns="91440" bIns="45720" anchor="t" anchorCtr="0">
            <a:spAutoFit/>
          </a:bodyPr>
          <a:lstStyle>
            <a:lvl1pPr marL="0" indent="0" algn="ctr">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4" name="Text Placeholder 11"/>
          <p:cNvSpPr>
            <a:spLocks noGrp="1"/>
          </p:cNvSpPr>
          <p:nvPr>
            <p:ph type="body" sz="quarter" idx="40" hasCustomPrompt="1"/>
          </p:nvPr>
        </p:nvSpPr>
        <p:spPr>
          <a:xfrm>
            <a:off x="4340352" y="3244291"/>
            <a:ext cx="3511296" cy="253916"/>
          </a:xfrm>
          <a:prstGeom prst="rect">
            <a:avLst/>
          </a:prstGeom>
          <a:noFill/>
        </p:spPr>
        <p:txBody>
          <a:bodyPr lIns="91440" tIns="45720" rIns="91440" bIns="45720" anchor="t" anchorCtr="0">
            <a:sp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Subtext</a:t>
            </a:r>
          </a:p>
        </p:txBody>
      </p:sp>
      <p:cxnSp>
        <p:nvCxnSpPr>
          <p:cNvPr id="25" name="Straight Connector 24"/>
          <p:cNvCxnSpPr/>
          <p:nvPr userDrawn="1"/>
        </p:nvCxnSpPr>
        <p:spPr>
          <a:xfrm>
            <a:off x="4340352" y="3657600"/>
            <a:ext cx="351129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quarter" idx="41"/>
          </p:nvPr>
        </p:nvSpPr>
        <p:spPr>
          <a:xfrm>
            <a:off x="609600" y="3763138"/>
            <a:ext cx="3511296" cy="1990390"/>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11"/>
          <p:cNvSpPr>
            <a:spLocks noGrp="1"/>
          </p:cNvSpPr>
          <p:nvPr>
            <p:ph type="body" sz="quarter" idx="44" hasCustomPrompt="1"/>
          </p:nvPr>
        </p:nvSpPr>
        <p:spPr>
          <a:xfrm>
            <a:off x="609600" y="3244291"/>
            <a:ext cx="3511296" cy="253916"/>
          </a:xfrm>
          <a:prstGeom prst="rect">
            <a:avLst/>
          </a:prstGeom>
          <a:noFill/>
        </p:spPr>
        <p:txBody>
          <a:bodyPr lIns="91440" tIns="45720" rIns="91440" bIns="45720" anchor="t" anchorCtr="0">
            <a:spAutoFit/>
          </a:bodyPr>
          <a:lstStyle>
            <a:lvl1pPr marL="0" indent="0" algn="ctr">
              <a:spcBef>
                <a:spcPts val="0"/>
              </a:spcBef>
              <a:buNone/>
              <a:defRPr sz="1050" b="0" baseline="0">
                <a:solidFill>
                  <a:schemeClr val="bg2"/>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Subtext</a:t>
            </a:r>
          </a:p>
        </p:txBody>
      </p:sp>
      <p:cxnSp>
        <p:nvCxnSpPr>
          <p:cNvPr id="28" name="Straight Connector 27"/>
          <p:cNvCxnSpPr/>
          <p:nvPr userDrawn="1"/>
        </p:nvCxnSpPr>
        <p:spPr>
          <a:xfrm>
            <a:off x="609600" y="3657600"/>
            <a:ext cx="351129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563993"/>
      </p:ext>
    </p:extLst>
  </p:cSld>
  <p:clrMapOvr>
    <a:masterClrMapping/>
  </p:clrMapOvr>
  <p:transition>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609600" y="3236324"/>
            <a:ext cx="3511296" cy="2547991"/>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906992" y="2090502"/>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19" name="Content Placeholder 2"/>
          <p:cNvSpPr>
            <a:spLocks noGrp="1"/>
          </p:cNvSpPr>
          <p:nvPr>
            <p:ph sz="quarter" idx="28"/>
          </p:nvPr>
        </p:nvSpPr>
        <p:spPr>
          <a:xfrm>
            <a:off x="8071104"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
          <p:cNvSpPr>
            <a:spLocks noGrp="1"/>
          </p:cNvSpPr>
          <p:nvPr>
            <p:ph type="pic" sz="quarter" idx="29" hasCustomPrompt="1"/>
          </p:nvPr>
        </p:nvSpPr>
        <p:spPr>
          <a:xfrm>
            <a:off x="9368496" y="2090502"/>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2" name="Content Placeholder 2"/>
          <p:cNvSpPr>
            <a:spLocks noGrp="1"/>
          </p:cNvSpPr>
          <p:nvPr>
            <p:ph sz="quarter" idx="32"/>
          </p:nvPr>
        </p:nvSpPr>
        <p:spPr>
          <a:xfrm>
            <a:off x="4345009"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Picture Placeholder 2"/>
          <p:cNvSpPr>
            <a:spLocks noGrp="1"/>
          </p:cNvSpPr>
          <p:nvPr>
            <p:ph type="pic" sz="quarter" idx="33" hasCustomPrompt="1"/>
          </p:nvPr>
        </p:nvSpPr>
        <p:spPr>
          <a:xfrm>
            <a:off x="5642400" y="2090502"/>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0" y="2897766"/>
            <a:ext cx="35112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36" name="Text Placeholder 11"/>
          <p:cNvSpPr>
            <a:spLocks noGrp="1"/>
          </p:cNvSpPr>
          <p:nvPr>
            <p:ph type="body" sz="quarter" idx="34" hasCustomPrompt="1"/>
          </p:nvPr>
        </p:nvSpPr>
        <p:spPr>
          <a:xfrm>
            <a:off x="4345009" y="2897766"/>
            <a:ext cx="35112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37" name="Text Placeholder 11"/>
          <p:cNvSpPr>
            <a:spLocks noGrp="1"/>
          </p:cNvSpPr>
          <p:nvPr>
            <p:ph type="body" sz="quarter" idx="35" hasCustomPrompt="1"/>
          </p:nvPr>
        </p:nvSpPr>
        <p:spPr>
          <a:xfrm>
            <a:off x="8071104" y="2897766"/>
            <a:ext cx="35112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55598409"/>
      </p:ext>
    </p:extLst>
  </p:cSld>
  <p:clrMapOvr>
    <a:masterClrMapping/>
  </p:clrMapOvr>
  <p:transition>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ABC Icon Compare">
    <p:spTree>
      <p:nvGrpSpPr>
        <p:cNvPr id="1" name=""/>
        <p:cNvGrpSpPr/>
        <p:nvPr/>
      </p:nvGrpSpPr>
      <p:grpSpPr>
        <a:xfrm>
          <a:off x="0" y="0"/>
          <a:ext cx="0" cy="0"/>
          <a:chOff x="0" y="0"/>
          <a:chExt cx="0" cy="0"/>
        </a:xfrm>
      </p:grpSpPr>
      <p:sp>
        <p:nvSpPr>
          <p:cNvPr id="17" name="Content Placeholder 2"/>
          <p:cNvSpPr>
            <a:spLocks noGrp="1"/>
          </p:cNvSpPr>
          <p:nvPr>
            <p:ph sz="quarter" idx="17"/>
          </p:nvPr>
        </p:nvSpPr>
        <p:spPr>
          <a:xfrm>
            <a:off x="609606"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783624" y="1363148"/>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6" y="2550762"/>
            <a:ext cx="3288895" cy="276999"/>
          </a:xfrm>
          <a:prstGeom prst="rect">
            <a:avLst/>
          </a:prstGeom>
          <a:solidFill>
            <a:schemeClr val="accent1"/>
          </a:solidFill>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63" name="Rectangle 62"/>
          <p:cNvSpPr/>
          <p:nvPr/>
        </p:nvSpPr>
        <p:spPr>
          <a:xfrm>
            <a:off x="2823383" y="2239903"/>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p>
        </p:txBody>
      </p:sp>
      <p:sp>
        <p:nvSpPr>
          <p:cNvPr id="64" name="Rectangle 63"/>
          <p:cNvSpPr/>
          <p:nvPr/>
        </p:nvSpPr>
        <p:spPr>
          <a:xfrm>
            <a:off x="618847" y="2239903"/>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p>
        </p:txBody>
      </p:sp>
      <p:sp>
        <p:nvSpPr>
          <p:cNvPr id="65" name="Down Arrow Callout 64"/>
          <p:cNvSpPr/>
          <p:nvPr/>
        </p:nvSpPr>
        <p:spPr>
          <a:xfrm>
            <a:off x="1716353" y="2239193"/>
            <a:ext cx="1075112" cy="129655"/>
          </a:xfrm>
          <a:prstGeom prst="downArrowCallout">
            <a:avLst>
              <a:gd name="adj1" fmla="val 64694"/>
              <a:gd name="adj2" fmla="val 48160"/>
              <a:gd name="adj3" fmla="val 42142"/>
              <a:gd name="adj4" fmla="val 747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60" name="Rectangle 59"/>
          <p:cNvSpPr/>
          <p:nvPr/>
        </p:nvSpPr>
        <p:spPr>
          <a:xfrm>
            <a:off x="6667497" y="2239903"/>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p>
        </p:txBody>
      </p:sp>
      <p:sp>
        <p:nvSpPr>
          <p:cNvPr id="61" name="Rectangle 60"/>
          <p:cNvSpPr/>
          <p:nvPr/>
        </p:nvSpPr>
        <p:spPr>
          <a:xfrm>
            <a:off x="4462961" y="2239903"/>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p>
        </p:txBody>
      </p:sp>
      <p:sp>
        <p:nvSpPr>
          <p:cNvPr id="62" name="Down Arrow Callout 61"/>
          <p:cNvSpPr/>
          <p:nvPr/>
        </p:nvSpPr>
        <p:spPr>
          <a:xfrm>
            <a:off x="5560468" y="2239193"/>
            <a:ext cx="1075112" cy="129655"/>
          </a:xfrm>
          <a:prstGeom prst="downArrowCallout">
            <a:avLst>
              <a:gd name="adj1" fmla="val 64694"/>
              <a:gd name="adj2" fmla="val 48160"/>
              <a:gd name="adj3" fmla="val 42142"/>
              <a:gd name="adj4" fmla="val 7477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57" name="Rectangle 56"/>
          <p:cNvSpPr/>
          <p:nvPr/>
        </p:nvSpPr>
        <p:spPr>
          <a:xfrm>
            <a:off x="10494375" y="2239903"/>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p>
        </p:txBody>
      </p:sp>
      <p:sp>
        <p:nvSpPr>
          <p:cNvPr id="58" name="Rectangle 57"/>
          <p:cNvSpPr/>
          <p:nvPr/>
        </p:nvSpPr>
        <p:spPr>
          <a:xfrm>
            <a:off x="8289839" y="2239903"/>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dirty="0"/>
          </a:p>
        </p:txBody>
      </p:sp>
      <p:sp>
        <p:nvSpPr>
          <p:cNvPr id="59" name="Down Arrow Callout 58"/>
          <p:cNvSpPr/>
          <p:nvPr/>
        </p:nvSpPr>
        <p:spPr>
          <a:xfrm>
            <a:off x="9387345" y="2239193"/>
            <a:ext cx="1075112" cy="129655"/>
          </a:xfrm>
          <a:prstGeom prst="downArrowCallout">
            <a:avLst>
              <a:gd name="adj1" fmla="val 64694"/>
              <a:gd name="adj2" fmla="val 48160"/>
              <a:gd name="adj3" fmla="val 42142"/>
              <a:gd name="adj4" fmla="val 747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66" name="Picture Placeholder 2"/>
          <p:cNvSpPr>
            <a:spLocks noGrp="1"/>
          </p:cNvSpPr>
          <p:nvPr>
            <p:ph type="pic" sz="quarter" idx="27" hasCustomPrompt="1"/>
          </p:nvPr>
        </p:nvSpPr>
        <p:spPr>
          <a:xfrm>
            <a:off x="5626096" y="1363148"/>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7" name="Picture Placeholder 2"/>
          <p:cNvSpPr>
            <a:spLocks noGrp="1"/>
          </p:cNvSpPr>
          <p:nvPr>
            <p:ph type="pic" sz="quarter" idx="28" hasCustomPrompt="1"/>
          </p:nvPr>
        </p:nvSpPr>
        <p:spPr>
          <a:xfrm>
            <a:off x="9387348" y="1363148"/>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8" name="Text Placeholder 11"/>
          <p:cNvSpPr>
            <a:spLocks noGrp="1"/>
          </p:cNvSpPr>
          <p:nvPr>
            <p:ph type="body" sz="quarter" idx="29" hasCustomPrompt="1"/>
          </p:nvPr>
        </p:nvSpPr>
        <p:spPr>
          <a:xfrm>
            <a:off x="4472693" y="2550762"/>
            <a:ext cx="3288895" cy="27699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69" name="Text Placeholder 11"/>
          <p:cNvSpPr>
            <a:spLocks noGrp="1"/>
          </p:cNvSpPr>
          <p:nvPr>
            <p:ph type="body" sz="quarter" idx="30" hasCustomPrompt="1"/>
          </p:nvPr>
        </p:nvSpPr>
        <p:spPr>
          <a:xfrm>
            <a:off x="8280459" y="2550762"/>
            <a:ext cx="3288895" cy="276999"/>
          </a:xfrm>
          <a:prstGeom prst="rect">
            <a:avLst/>
          </a:prstGeom>
          <a:solidFill>
            <a:schemeClr val="accent2"/>
          </a:solidFill>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70" name="Content Placeholder 2"/>
          <p:cNvSpPr>
            <a:spLocks noGrp="1"/>
          </p:cNvSpPr>
          <p:nvPr>
            <p:ph sz="quarter" idx="31"/>
          </p:nvPr>
        </p:nvSpPr>
        <p:spPr>
          <a:xfrm>
            <a:off x="4472693"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1" name="Content Placeholder 2"/>
          <p:cNvSpPr>
            <a:spLocks noGrp="1"/>
          </p:cNvSpPr>
          <p:nvPr>
            <p:ph sz="quarter" idx="32"/>
          </p:nvPr>
        </p:nvSpPr>
        <p:spPr>
          <a:xfrm>
            <a:off x="8293511"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468593075"/>
      </p:ext>
    </p:extLst>
  </p:cSld>
  <p:clrMapOvr>
    <a:masterClrMapping/>
  </p:clrMapOvr>
  <p:transition>
    <p:wip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7" name="Content Placeholder 2"/>
          <p:cNvSpPr>
            <a:spLocks noGrp="1"/>
          </p:cNvSpPr>
          <p:nvPr>
            <p:ph sz="quarter" idx="27"/>
          </p:nvPr>
        </p:nvSpPr>
        <p:spPr>
          <a:xfrm>
            <a:off x="829060" y="2589023"/>
            <a:ext cx="4931223" cy="1161351"/>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0" name="Rectangle 19"/>
          <p:cNvSpPr/>
          <p:nvPr userDrawn="1"/>
        </p:nvSpPr>
        <p:spPr>
          <a:xfrm>
            <a:off x="609606"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21" name="Text Placeholder 11"/>
          <p:cNvSpPr>
            <a:spLocks noGrp="1"/>
          </p:cNvSpPr>
          <p:nvPr>
            <p:ph type="body" sz="quarter" idx="11" hasCustomPrompt="1"/>
          </p:nvPr>
        </p:nvSpPr>
        <p:spPr>
          <a:xfrm>
            <a:off x="829060" y="2250465"/>
            <a:ext cx="4931223" cy="276999"/>
          </a:xfrm>
          <a:prstGeom prst="rect">
            <a:avLst/>
          </a:prstGeom>
          <a:noFill/>
          <a:ln>
            <a:noFill/>
          </a:ln>
        </p:spPr>
        <p:txBody>
          <a:bodyPr wrap="square" lIns="91440" tIns="45720" rIns="91440" bIns="45720" anchor="t"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2" name="Content Placeholder 2"/>
          <p:cNvSpPr>
            <a:spLocks noGrp="1"/>
          </p:cNvSpPr>
          <p:nvPr>
            <p:ph sz="quarter" idx="28"/>
          </p:nvPr>
        </p:nvSpPr>
        <p:spPr>
          <a:xfrm>
            <a:off x="6386141" y="2589023"/>
            <a:ext cx="4931223" cy="1161351"/>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Rectangle 22"/>
          <p:cNvSpPr/>
          <p:nvPr userDrawn="1"/>
        </p:nvSpPr>
        <p:spPr>
          <a:xfrm>
            <a:off x="6166685"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24" name="Text Placeholder 11"/>
          <p:cNvSpPr>
            <a:spLocks noGrp="1"/>
          </p:cNvSpPr>
          <p:nvPr>
            <p:ph type="body" sz="quarter" idx="29" hasCustomPrompt="1"/>
          </p:nvPr>
        </p:nvSpPr>
        <p:spPr>
          <a:xfrm>
            <a:off x="6386139" y="2250465"/>
            <a:ext cx="4931223" cy="276999"/>
          </a:xfrm>
          <a:prstGeom prst="rect">
            <a:avLst/>
          </a:prstGeom>
          <a:noFill/>
          <a:ln>
            <a:noFill/>
          </a:ln>
        </p:spPr>
        <p:txBody>
          <a:bodyPr wrap="square" lIns="91440" tIns="45720" rIns="91440" bIns="45720" anchor="t"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5" name="Content Placeholder 2"/>
          <p:cNvSpPr>
            <a:spLocks noGrp="1"/>
          </p:cNvSpPr>
          <p:nvPr>
            <p:ph sz="quarter" idx="30"/>
          </p:nvPr>
        </p:nvSpPr>
        <p:spPr>
          <a:xfrm>
            <a:off x="829060" y="4500296"/>
            <a:ext cx="4931223" cy="1161351"/>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6" name="Rectangle 25"/>
          <p:cNvSpPr/>
          <p:nvPr userDrawn="1"/>
        </p:nvSpPr>
        <p:spPr>
          <a:xfrm>
            <a:off x="609606"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27" name="Text Placeholder 11"/>
          <p:cNvSpPr>
            <a:spLocks noGrp="1"/>
          </p:cNvSpPr>
          <p:nvPr>
            <p:ph type="body" sz="quarter" idx="31" hasCustomPrompt="1"/>
          </p:nvPr>
        </p:nvSpPr>
        <p:spPr>
          <a:xfrm>
            <a:off x="829060" y="4161738"/>
            <a:ext cx="4931223" cy="276999"/>
          </a:xfrm>
          <a:prstGeom prst="rect">
            <a:avLst/>
          </a:prstGeom>
          <a:noFill/>
          <a:ln>
            <a:noFill/>
          </a:ln>
        </p:spPr>
        <p:txBody>
          <a:bodyPr wrap="square" lIns="91440" tIns="45720" rIns="91440" bIns="45720" anchor="t"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8" name="Content Placeholder 2"/>
          <p:cNvSpPr>
            <a:spLocks noGrp="1"/>
          </p:cNvSpPr>
          <p:nvPr>
            <p:ph sz="quarter" idx="32"/>
          </p:nvPr>
        </p:nvSpPr>
        <p:spPr>
          <a:xfrm>
            <a:off x="6386141" y="4500296"/>
            <a:ext cx="4931223" cy="1161351"/>
          </a:xfrm>
          <a:prstGeom prst="rect">
            <a:avLst/>
          </a:prstGeom>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9" name="Rectangle 28"/>
          <p:cNvSpPr/>
          <p:nvPr userDrawn="1"/>
        </p:nvSpPr>
        <p:spPr>
          <a:xfrm>
            <a:off x="6166685"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endParaRPr lang="en-US" sz="1350" b="1" dirty="0"/>
          </a:p>
        </p:txBody>
      </p:sp>
      <p:sp>
        <p:nvSpPr>
          <p:cNvPr id="30" name="Text Placeholder 11"/>
          <p:cNvSpPr>
            <a:spLocks noGrp="1"/>
          </p:cNvSpPr>
          <p:nvPr>
            <p:ph type="body" sz="quarter" idx="33" hasCustomPrompt="1"/>
          </p:nvPr>
        </p:nvSpPr>
        <p:spPr>
          <a:xfrm>
            <a:off x="6386139" y="4161738"/>
            <a:ext cx="4931223" cy="276999"/>
          </a:xfrm>
          <a:prstGeom prst="rect">
            <a:avLst/>
          </a:prstGeom>
          <a:noFill/>
          <a:ln>
            <a:noFill/>
          </a:ln>
        </p:spPr>
        <p:txBody>
          <a:bodyPr wrap="square" lIns="91440" tIns="45720" rIns="91440" bIns="45720" anchor="t" anchorCtr="0">
            <a:spAutoFit/>
          </a:bodyPr>
          <a:lstStyle>
            <a:lvl1pPr marL="0" indent="0" algn="l">
              <a:spcBef>
                <a:spcPts val="0"/>
              </a:spcBef>
              <a:buNone/>
              <a:defRPr sz="12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3" name="Title 2"/>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908849431"/>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79CDF0-1043-4620-991F-DEFFD094C24D}" type="datetimeFigureOut">
              <a:rPr lang="en-US" smtClean="0"/>
              <a:t>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945C4F-F142-4468-9C10-B0227C7B5D75}" type="slidenum">
              <a:rPr lang="en-US" smtClean="0"/>
              <a:t>‹#›</a:t>
            </a:fld>
            <a:endParaRPr lang="en-US"/>
          </a:p>
        </p:txBody>
      </p:sp>
    </p:spTree>
    <p:extLst>
      <p:ext uri="{BB962C8B-B14F-4D97-AF65-F5344CB8AC3E}">
        <p14:creationId xmlns:p14="http://schemas.microsoft.com/office/powerpoint/2010/main" val="10147427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39"/>
            <a:ext cx="5340096"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5"/>
            <a:ext cx="5340096"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Text Placeholder 11"/>
          <p:cNvSpPr>
            <a:spLocks noGrp="1"/>
          </p:cNvSpPr>
          <p:nvPr>
            <p:ph type="body" sz="quarter" idx="32" hasCustomPrompt="1"/>
          </p:nvPr>
        </p:nvSpPr>
        <p:spPr>
          <a:xfrm>
            <a:off x="6242304" y="2208739"/>
            <a:ext cx="5340096"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9" name="Content Placeholder 2"/>
          <p:cNvSpPr>
            <a:spLocks noGrp="1"/>
          </p:cNvSpPr>
          <p:nvPr>
            <p:ph sz="quarter" idx="33"/>
          </p:nvPr>
        </p:nvSpPr>
        <p:spPr>
          <a:xfrm>
            <a:off x="6242304"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11"/>
          <p:cNvSpPr>
            <a:spLocks noGrp="1"/>
          </p:cNvSpPr>
          <p:nvPr>
            <p:ph type="body" sz="quarter" idx="34" hasCustomPrompt="1"/>
          </p:nvPr>
        </p:nvSpPr>
        <p:spPr>
          <a:xfrm>
            <a:off x="6242304" y="4059215"/>
            <a:ext cx="5340096"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31" name="Content Placeholder 2"/>
          <p:cNvSpPr>
            <a:spLocks noGrp="1"/>
          </p:cNvSpPr>
          <p:nvPr>
            <p:ph sz="quarter" idx="35"/>
          </p:nvPr>
        </p:nvSpPr>
        <p:spPr>
          <a:xfrm>
            <a:off x="6242304"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3" name="Text Placeholder 12"/>
          <p:cNvSpPr>
            <a:spLocks noGrp="1"/>
          </p:cNvSpPr>
          <p:nvPr>
            <p:ph type="body" sz="quarter" idx="16" hasCustomPrompt="1"/>
          </p:nvPr>
        </p:nvSpPr>
        <p:spPr bwMode="auto">
          <a:xfrm>
            <a:off x="297783" y="6194512"/>
            <a:ext cx="11589423" cy="282488"/>
          </a:xfrm>
          <a:prstGeom prst="rect">
            <a:avLst/>
          </a:prstGeom>
        </p:spPr>
        <p:txBody>
          <a:bodyPr vert="horz" wrap="square" lIns="91440" tIns="45720" rIns="91440" bIns="45720" rtlCol="0" anchor="b" anchorCtr="0">
            <a:noAutofit/>
          </a:bodyPr>
          <a:lstStyle>
            <a:lvl1pPr marL="0" indent="0">
              <a:buNone/>
              <a:defRPr lang="en-US" sz="600" dirty="0" smtClean="0">
                <a:solidFill>
                  <a:srgbClr val="000000"/>
                </a:solidFill>
                <a:cs typeface="Arial" pitchFamily="34" charset="0"/>
              </a:defRPr>
            </a:lvl1pPr>
          </a:lstStyle>
          <a:p>
            <a:pPr lvl="0">
              <a:lnSpc>
                <a:spcPct val="90000"/>
              </a:lnSpc>
              <a:spcBef>
                <a:spcPts val="150"/>
              </a:spcBef>
            </a:pPr>
            <a:r>
              <a:rPr lang="en-US" dirty="0" smtClean="0"/>
              <a:t>Source placeholder; Arial 8pt. Publication Names are Italicized</a:t>
            </a:r>
          </a:p>
        </p:txBody>
      </p:sp>
    </p:spTree>
    <p:extLst>
      <p:ext uri="{BB962C8B-B14F-4D97-AF65-F5344CB8AC3E}">
        <p14:creationId xmlns:p14="http://schemas.microsoft.com/office/powerpoint/2010/main" val="1492772814"/>
      </p:ext>
    </p:extLst>
  </p:cSld>
  <p:clrMapOvr>
    <a:masterClrMapping/>
  </p:clrMapOvr>
  <p:transition>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1500" b="0" baseline="0">
                <a:solidFill>
                  <a:schemeClr val="accent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39"/>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1"/>
          <p:cNvSpPr>
            <a:spLocks noGrp="1"/>
          </p:cNvSpPr>
          <p:nvPr>
            <p:ph type="body" sz="quarter" idx="24" hasCustomPrompt="1"/>
          </p:nvPr>
        </p:nvSpPr>
        <p:spPr>
          <a:xfrm>
            <a:off x="8077200" y="2208739"/>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19" name="Content Placeholder 2"/>
          <p:cNvSpPr>
            <a:spLocks noGrp="1"/>
          </p:cNvSpPr>
          <p:nvPr>
            <p:ph sz="quarter" idx="25"/>
          </p:nvPr>
        </p:nvSpPr>
        <p:spPr>
          <a:xfrm>
            <a:off x="8077200" y="2485733"/>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11"/>
          <p:cNvSpPr>
            <a:spLocks noGrp="1"/>
          </p:cNvSpPr>
          <p:nvPr>
            <p:ph type="body" sz="quarter" idx="27" hasCustomPrompt="1"/>
          </p:nvPr>
        </p:nvSpPr>
        <p:spPr>
          <a:xfrm>
            <a:off x="4351105" y="2208739"/>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1" name="Content Placeholder 2"/>
          <p:cNvSpPr>
            <a:spLocks noGrp="1"/>
          </p:cNvSpPr>
          <p:nvPr>
            <p:ph sz="quarter" idx="28"/>
          </p:nvPr>
        </p:nvSpPr>
        <p:spPr>
          <a:xfrm>
            <a:off x="4351105"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5"/>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11"/>
          <p:cNvSpPr>
            <a:spLocks noGrp="1"/>
          </p:cNvSpPr>
          <p:nvPr>
            <p:ph type="body" sz="quarter" idx="32" hasCustomPrompt="1"/>
          </p:nvPr>
        </p:nvSpPr>
        <p:spPr>
          <a:xfrm>
            <a:off x="8077200" y="4059215"/>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5" name="Content Placeholder 2"/>
          <p:cNvSpPr>
            <a:spLocks noGrp="1"/>
          </p:cNvSpPr>
          <p:nvPr>
            <p:ph sz="quarter" idx="33"/>
          </p:nvPr>
        </p:nvSpPr>
        <p:spPr>
          <a:xfrm>
            <a:off x="8077200" y="4336209"/>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1"/>
          <p:cNvSpPr>
            <a:spLocks noGrp="1"/>
          </p:cNvSpPr>
          <p:nvPr>
            <p:ph type="body" sz="quarter" idx="34" hasCustomPrompt="1"/>
          </p:nvPr>
        </p:nvSpPr>
        <p:spPr>
          <a:xfrm>
            <a:off x="4351105" y="4059215"/>
            <a:ext cx="3499104" cy="230832"/>
          </a:xfrm>
          <a:prstGeom prst="rect">
            <a:avLst/>
          </a:prstGeom>
          <a:solidFill>
            <a:schemeClr val="tx1"/>
          </a:solidFill>
        </p:spPr>
        <p:txBody>
          <a:bodyPr lIns="91440" tIns="45720" rIns="91440" bIns="45720" anchor="t" anchorCtr="0">
            <a:spAutoFit/>
          </a:bodyPr>
          <a:lstStyle>
            <a:lvl1pPr marL="0" indent="0" algn="ctr">
              <a:spcBef>
                <a:spcPts val="0"/>
              </a:spcBef>
              <a:buNone/>
              <a:defRPr sz="900" b="0" baseline="0">
                <a:solidFill>
                  <a:schemeClr val="bg1"/>
                </a:solidFill>
              </a:defRPr>
            </a:lvl1pPr>
            <a:lvl2pPr marL="177403" indent="0">
              <a:buNone/>
              <a:defRPr/>
            </a:lvl2pPr>
            <a:lvl3pPr marL="301228" indent="0">
              <a:buNone/>
              <a:defRPr/>
            </a:lvl3pPr>
            <a:lvl4pPr marL="426244" indent="0">
              <a:buNone/>
              <a:defRPr/>
            </a:lvl4pPr>
            <a:lvl5pPr marL="384572" indent="0">
              <a:buNone/>
              <a:defRPr/>
            </a:lvl5pPr>
          </a:lstStyle>
          <a:p>
            <a:pPr lvl="0"/>
            <a:r>
              <a:rPr lang="en-US" dirty="0" smtClean="0"/>
              <a:t>Title Header</a:t>
            </a:r>
          </a:p>
        </p:txBody>
      </p:sp>
      <p:sp>
        <p:nvSpPr>
          <p:cNvPr id="27" name="Content Placeholder 2"/>
          <p:cNvSpPr>
            <a:spLocks noGrp="1"/>
          </p:cNvSpPr>
          <p:nvPr>
            <p:ph sz="quarter" idx="35"/>
          </p:nvPr>
        </p:nvSpPr>
        <p:spPr>
          <a:xfrm>
            <a:off x="4351105"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900" dirty="0" smtClean="0"/>
            </a:lvl1pPr>
            <a:lvl2pPr>
              <a:defRPr lang="en-US" sz="900" dirty="0" smtClean="0"/>
            </a:lvl2pPr>
            <a:lvl3pPr>
              <a:defRPr lang="en-US" sz="900" dirty="0" smtClean="0"/>
            </a:lvl3pPr>
            <a:lvl4pPr>
              <a:defRPr lang="en-US" sz="900" dirty="0" smtClean="0"/>
            </a:lvl4pPr>
            <a:lvl5pPr>
              <a:defRPr lang="en-US" sz="9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28" name="Text Placeholder 12"/>
          <p:cNvSpPr>
            <a:spLocks noGrp="1"/>
          </p:cNvSpPr>
          <p:nvPr>
            <p:ph type="body" sz="quarter" idx="16" hasCustomPrompt="1"/>
          </p:nvPr>
        </p:nvSpPr>
        <p:spPr bwMode="auto">
          <a:xfrm>
            <a:off x="297783" y="6194512"/>
            <a:ext cx="11589423" cy="282488"/>
          </a:xfrm>
          <a:prstGeom prst="rect">
            <a:avLst/>
          </a:prstGeom>
        </p:spPr>
        <p:txBody>
          <a:bodyPr vert="horz" wrap="square" lIns="91440" tIns="45720" rIns="91440" bIns="45720" rtlCol="0" anchor="b" anchorCtr="0">
            <a:noAutofit/>
          </a:bodyPr>
          <a:lstStyle>
            <a:lvl1pPr marL="0" indent="0">
              <a:buNone/>
              <a:defRPr lang="en-US" sz="600" dirty="0" smtClean="0">
                <a:solidFill>
                  <a:srgbClr val="000000"/>
                </a:solidFill>
                <a:cs typeface="Arial" pitchFamily="34" charset="0"/>
              </a:defRPr>
            </a:lvl1pPr>
          </a:lstStyle>
          <a:p>
            <a:pPr lvl="0">
              <a:lnSpc>
                <a:spcPct val="90000"/>
              </a:lnSpc>
              <a:spcBef>
                <a:spcPts val="150"/>
              </a:spcBef>
            </a:pPr>
            <a:r>
              <a:rPr lang="en-US" dirty="0" smtClean="0"/>
              <a:t>Source placeholder; Arial 8pt. Publication Names are Italicized</a:t>
            </a:r>
          </a:p>
        </p:txBody>
      </p:sp>
    </p:spTree>
    <p:extLst>
      <p:ext uri="{BB962C8B-B14F-4D97-AF65-F5344CB8AC3E}">
        <p14:creationId xmlns:p14="http://schemas.microsoft.com/office/powerpoint/2010/main" val="3406296820"/>
      </p:ext>
    </p:extLst>
  </p:cSld>
  <p:clrMapOvr>
    <a:masterClrMapping/>
  </p:clrMapOvr>
  <p:transition>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00259810"/>
      </p:ext>
    </p:extLst>
  </p:cSld>
  <p:clrMapOvr>
    <a:masterClrMapping/>
  </p:clrMapOvr>
  <p:transition>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14" name="Content Placeholder 2"/>
          <p:cNvSpPr>
            <a:spLocks noGrp="1"/>
          </p:cNvSpPr>
          <p:nvPr>
            <p:ph sz="quarter" idx="17" hasCustomPrompt="1"/>
          </p:nvPr>
        </p:nvSpPr>
        <p:spPr>
          <a:xfrm>
            <a:off x="304800" y="1601860"/>
            <a:ext cx="11582400" cy="4570340"/>
          </a:xfrm>
          <a:prstGeom prst="rect">
            <a:avLst/>
          </a:prstGeom>
        </p:spPr>
        <p:txBody>
          <a:bodyPr lIns="91440" tIns="45720" rIns="91440" bIns="45720" anchor="t">
            <a:noAutofit/>
          </a:bodyPr>
          <a:lstStyle>
            <a:lvl1pPr marL="0" indent="0">
              <a:buNone/>
              <a:defRPr sz="1050" baseline="0">
                <a:solidFill>
                  <a:schemeClr val="bg2"/>
                </a:solidFill>
              </a:defRPr>
            </a:lvl1pPr>
          </a:lstStyle>
          <a:p>
            <a:pPr marL="0" indent="0">
              <a:buNone/>
            </a:pPr>
            <a:r>
              <a:rPr lang="en-US" sz="900" dirty="0" smtClean="0"/>
              <a:t>Click to edit text</a:t>
            </a:r>
            <a:endParaRPr lang="en-US" sz="900"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Disclosure</a:t>
            </a:r>
            <a:endParaRPr lang="en-US" dirty="0"/>
          </a:p>
        </p:txBody>
      </p:sp>
    </p:spTree>
    <p:extLst>
      <p:ext uri="{BB962C8B-B14F-4D97-AF65-F5344CB8AC3E}">
        <p14:creationId xmlns:p14="http://schemas.microsoft.com/office/powerpoint/2010/main" val="944827397"/>
      </p:ext>
    </p:extLst>
  </p:cSld>
  <p:clrMapOvr>
    <a:masterClrMapping/>
  </p:clrMapOvr>
  <p:transition>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3" name="Picture 2"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6680" y="3051813"/>
            <a:ext cx="4358640" cy="754381"/>
          </a:xfrm>
          <a:prstGeom prst="rect">
            <a:avLst/>
          </a:prstGeom>
        </p:spPr>
      </p:pic>
    </p:spTree>
    <p:extLst>
      <p:ext uri="{BB962C8B-B14F-4D97-AF65-F5344CB8AC3E}">
        <p14:creationId xmlns:p14="http://schemas.microsoft.com/office/powerpoint/2010/main" val="802792881"/>
      </p:ext>
    </p:extLst>
  </p:cSld>
  <p:clrMapOvr>
    <a:masterClrMapping/>
  </p:clrMapOvr>
  <p:transition>
    <p:wip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308150"/>
      </p:ext>
    </p:extLst>
  </p:cSld>
  <p:clrMapOvr>
    <a:masterClrMapping/>
  </p:clrMapOvr>
  <p:transition>
    <p:wip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3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smtClean="0"/>
              <a:t>Cover Option 1: Title Arial Bold 28pt</a:t>
            </a:r>
            <a:endParaRPr lang="en-US" dirty="0"/>
          </a:p>
        </p:txBody>
      </p:sp>
      <p:sp>
        <p:nvSpPr>
          <p:cNvPr id="9"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0"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1"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3"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smtClean="0"/>
              <a:t>Business Line or Title</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1" y="457200"/>
            <a:ext cx="2168555" cy="557328"/>
          </a:xfrm>
          <a:prstGeom prst="rect">
            <a:avLst/>
          </a:prstGeom>
        </p:spPr>
      </p:pic>
    </p:spTree>
    <p:extLst>
      <p:ext uri="{BB962C8B-B14F-4D97-AF65-F5344CB8AC3E}">
        <p14:creationId xmlns:p14="http://schemas.microsoft.com/office/powerpoint/2010/main" val="490165856"/>
      </p:ext>
    </p:extLst>
  </p:cSld>
  <p:clrMapOvr>
    <a:masterClrMapping/>
  </p:clrMapOvr>
  <p:transition>
    <p:wip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
          <p15:clr>
            <a:srgbClr val="FBAE40"/>
          </p15:clr>
        </p15:guide>
        <p15:guide id="3" pos="73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2">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smtClean="0"/>
              <a:t>Cover Option 2: Title Arial Bold 28pt</a:t>
            </a:r>
            <a:endParaRPr lang="en-US" dirty="0"/>
          </a:p>
        </p:txBody>
      </p:sp>
      <p:sp>
        <p:nvSpPr>
          <p:cNvPr id="12"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1" y="457200"/>
            <a:ext cx="2168555" cy="557328"/>
          </a:xfrm>
          <a:prstGeom prst="rect">
            <a:avLst/>
          </a:prstGeom>
        </p:spPr>
      </p:pic>
    </p:spTree>
    <p:extLst>
      <p:ext uri="{BB962C8B-B14F-4D97-AF65-F5344CB8AC3E}">
        <p14:creationId xmlns:p14="http://schemas.microsoft.com/office/powerpoint/2010/main" val="919784834"/>
      </p:ext>
    </p:extLst>
  </p:cSld>
  <p:clrMapOvr>
    <a:masterClrMapping/>
  </p:clrMapOvr>
  <p:transition>
    <p:wip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3">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609600" y="2813548"/>
            <a:ext cx="58928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smtClean="0"/>
              <a:t>Cover Option 3: Title Arial Bold 28pt</a:t>
            </a:r>
            <a:endParaRPr lang="en-US" dirty="0"/>
          </a:p>
        </p:txBody>
      </p:sp>
      <p:sp>
        <p:nvSpPr>
          <p:cNvPr id="12" name="Subtitle 2"/>
          <p:cNvSpPr>
            <a:spLocks noGrp="1"/>
          </p:cNvSpPr>
          <p:nvPr>
            <p:ph type="subTitle" idx="1" hasCustomPrompt="1"/>
          </p:nvPr>
        </p:nvSpPr>
        <p:spPr bwMode="auto">
          <a:xfrm>
            <a:off x="609600" y="3890513"/>
            <a:ext cx="58928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subtitle</a:t>
            </a:r>
            <a:endParaRPr lang="en-US" dirty="0"/>
          </a:p>
        </p:txBody>
      </p:sp>
      <p:sp>
        <p:nvSpPr>
          <p:cNvPr id="13" name="Text Placeholder 12"/>
          <p:cNvSpPr>
            <a:spLocks noGrp="1"/>
          </p:cNvSpPr>
          <p:nvPr>
            <p:ph type="body" sz="quarter" idx="10" hasCustomPrompt="1"/>
          </p:nvPr>
        </p:nvSpPr>
        <p:spPr bwMode="auto">
          <a:xfrm>
            <a:off x="609600" y="4441180"/>
            <a:ext cx="58928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4"/>
          <p:cNvSpPr>
            <a:spLocks noGrp="1"/>
          </p:cNvSpPr>
          <p:nvPr>
            <p:ph type="body" sz="quarter" idx="11" hasCustomPrompt="1"/>
          </p:nvPr>
        </p:nvSpPr>
        <p:spPr bwMode="auto">
          <a:xfrm>
            <a:off x="609600" y="5556748"/>
            <a:ext cx="58928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Month DD, YYYY</a:t>
            </a:r>
          </a:p>
        </p:txBody>
      </p:sp>
      <p:sp>
        <p:nvSpPr>
          <p:cNvPr id="15" name="Text Placeholder 2"/>
          <p:cNvSpPr>
            <a:spLocks noGrp="1"/>
          </p:cNvSpPr>
          <p:nvPr>
            <p:ph type="body" sz="quarter" idx="12" hasCustomPrompt="1"/>
          </p:nvPr>
        </p:nvSpPr>
        <p:spPr>
          <a:xfrm>
            <a:off x="609600" y="4800600"/>
            <a:ext cx="58928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smtClean="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1" y="457200"/>
            <a:ext cx="2168555" cy="557328"/>
          </a:xfrm>
          <a:prstGeom prst="rect">
            <a:avLst/>
          </a:prstGeom>
        </p:spPr>
      </p:pic>
    </p:spTree>
    <p:extLst>
      <p:ext uri="{BB962C8B-B14F-4D97-AF65-F5344CB8AC3E}">
        <p14:creationId xmlns:p14="http://schemas.microsoft.com/office/powerpoint/2010/main" val="750843110"/>
      </p:ext>
    </p:extLst>
  </p:cSld>
  <p:clrMapOvr>
    <a:masterClrMapping/>
  </p:clrMapOvr>
  <p:transition>
    <p:wip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304800" y="3094470"/>
            <a:ext cx="11582400" cy="867930"/>
          </a:xfrm>
          <a:prstGeom prst="rect">
            <a:avLst/>
          </a:prstGeom>
        </p:spPr>
        <p:txBody>
          <a:bodyPr lIns="91440" tIns="45720" rIns="91440" bIns="45720" anchor="t"/>
          <a:lstStyle>
            <a:lvl1pPr>
              <a:defRPr sz="2800" baseline="0">
                <a:solidFill>
                  <a:schemeClr val="bg2"/>
                </a:solidFill>
              </a:defRPr>
            </a:lvl1pPr>
          </a:lstStyle>
          <a:p>
            <a:r>
              <a:rPr lang="en-US" dirty="0" smtClean="0"/>
              <a:t>Co-Branded Cover Option Arial Bold 28pt</a:t>
            </a:r>
            <a:endParaRPr lang="en-US" dirty="0"/>
          </a:p>
        </p:txBody>
      </p:sp>
      <p:sp>
        <p:nvSpPr>
          <p:cNvPr id="11" name="Subtitle 2"/>
          <p:cNvSpPr>
            <a:spLocks noGrp="1"/>
          </p:cNvSpPr>
          <p:nvPr>
            <p:ph type="subTitle" idx="1" hasCustomPrompt="1"/>
          </p:nvPr>
        </p:nvSpPr>
        <p:spPr>
          <a:xfrm>
            <a:off x="304800" y="3969528"/>
            <a:ext cx="11582400" cy="341632"/>
          </a:xfrm>
          <a:prstGeom prst="rect">
            <a:avLst/>
          </a:prstGeom>
        </p:spPr>
        <p:txBody>
          <a:bodyPr lIns="91440" tIns="45720" rIns="91440" bIns="45720" anchor="t"/>
          <a:lstStyle>
            <a:lvl1pPr marL="0" indent="0">
              <a:buNone/>
              <a:defRPr>
                <a:solidFill>
                  <a:schemeClr val="bg2"/>
                </a:solidFill>
              </a:defRPr>
            </a:lvl1pPr>
          </a:lstStyle>
          <a:p>
            <a:r>
              <a:rPr lang="en-US" dirty="0" smtClean="0"/>
              <a:t>Subtitle</a:t>
            </a:r>
            <a:endParaRPr lang="en-US" dirty="0"/>
          </a:p>
        </p:txBody>
      </p:sp>
      <p:sp>
        <p:nvSpPr>
          <p:cNvPr id="12" name="Text Placeholder 3"/>
          <p:cNvSpPr>
            <a:spLocks noGrp="1"/>
          </p:cNvSpPr>
          <p:nvPr>
            <p:ph type="body" sz="quarter" idx="10" hasCustomPrompt="1"/>
          </p:nvPr>
        </p:nvSpPr>
        <p:spPr>
          <a:xfrm>
            <a:off x="304803" y="4520195"/>
            <a:ext cx="11582399" cy="369332"/>
          </a:xfrm>
          <a:prstGeom prst="rect">
            <a:avLst/>
          </a:prstGeom>
        </p:spPr>
        <p:txBody>
          <a:bodyPr lIns="91440" tIns="45720" rIns="91440" bIns="45720" anchor="t"/>
          <a:lstStyle>
            <a:lvl1pPr marL="0" indent="0">
              <a:buNone/>
              <a:defRPr sz="1600" b="1">
                <a:solidFill>
                  <a:schemeClr val="bg2"/>
                </a:solidFill>
              </a:defRPr>
            </a:lvl1pPr>
          </a:lstStyle>
          <a:p>
            <a:pPr marL="0" indent="0">
              <a:buNone/>
            </a:pPr>
            <a:r>
              <a:rPr lang="en-US" dirty="0" err="1" smtClean="0"/>
              <a:t>Firstname</a:t>
            </a:r>
            <a:r>
              <a:rPr lang="en-US" dirty="0" smtClean="0"/>
              <a:t> </a:t>
            </a:r>
            <a:r>
              <a:rPr lang="en-US" dirty="0" err="1" smtClean="0"/>
              <a:t>Lastname</a:t>
            </a:r>
            <a:endParaRPr lang="en-US" dirty="0"/>
          </a:p>
        </p:txBody>
      </p:sp>
      <p:sp>
        <p:nvSpPr>
          <p:cNvPr id="13" name="Text Placeholder 4"/>
          <p:cNvSpPr>
            <a:spLocks noGrp="1"/>
          </p:cNvSpPr>
          <p:nvPr>
            <p:ph type="body" sz="quarter" idx="11" hasCustomPrompt="1"/>
          </p:nvPr>
        </p:nvSpPr>
        <p:spPr>
          <a:xfrm>
            <a:off x="304802" y="5208495"/>
            <a:ext cx="11582399" cy="268650"/>
          </a:xfrm>
          <a:prstGeom prst="rect">
            <a:avLst/>
          </a:prstGeom>
        </p:spPr>
        <p:txBody>
          <a:bodyPr lIns="91440" tIns="45720" rIns="91440" bIns="45720" anchor="t"/>
          <a:lstStyle>
            <a:lvl1pPr marL="0" indent="0">
              <a:buNone/>
              <a:defRPr sz="1200" baseline="0">
                <a:solidFill>
                  <a:schemeClr val="bg2"/>
                </a:solidFill>
              </a:defRPr>
            </a:lvl1pPr>
          </a:lstStyle>
          <a:p>
            <a:pPr marL="0" indent="0">
              <a:buNone/>
            </a:pPr>
            <a:r>
              <a:rPr lang="en-US" dirty="0" smtClean="0"/>
              <a:t>Month DD, YYYY</a:t>
            </a:r>
            <a:endParaRPr lang="en-US" dirty="0"/>
          </a:p>
        </p:txBody>
      </p:sp>
      <p:sp>
        <p:nvSpPr>
          <p:cNvPr id="14" name="Text Placeholder 5"/>
          <p:cNvSpPr>
            <a:spLocks noGrp="1"/>
          </p:cNvSpPr>
          <p:nvPr>
            <p:ph type="body" sz="quarter" idx="12" hasCustomPrompt="1"/>
          </p:nvPr>
        </p:nvSpPr>
        <p:spPr>
          <a:xfrm>
            <a:off x="304799" y="4889413"/>
            <a:ext cx="115824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smtClean="0"/>
              <a:t>Business Title 1, Line of Business</a:t>
            </a:r>
            <a:endParaRPr lang="en-US" dirty="0"/>
          </a:p>
        </p:txBody>
      </p:sp>
      <p:sp>
        <p:nvSpPr>
          <p:cNvPr id="15" name="Rectangle 14"/>
          <p:cNvSpPr/>
          <p:nvPr userDrawn="1"/>
        </p:nvSpPr>
        <p:spPr>
          <a:xfrm>
            <a:off x="1" y="2819404"/>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solidFill>
                <a:schemeClr val="bg2"/>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52001" y="6047670"/>
            <a:ext cx="2168555" cy="557328"/>
          </a:xfrm>
          <a:prstGeom prst="rect">
            <a:avLst/>
          </a:prstGeom>
        </p:spPr>
      </p:pic>
    </p:spTree>
    <p:extLst>
      <p:ext uri="{BB962C8B-B14F-4D97-AF65-F5344CB8AC3E}">
        <p14:creationId xmlns:p14="http://schemas.microsoft.com/office/powerpoint/2010/main" val="3396216091"/>
      </p:ext>
    </p:extLst>
  </p:cSld>
  <p:clrMapOvr>
    <a:masterClrMapping/>
  </p:clrMapOvr>
  <p:transition>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79CDF0-1043-4620-991F-DEFFD094C24D}" type="datetimeFigureOut">
              <a:rPr lang="en-US" smtClean="0"/>
              <a:t>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945C4F-F142-4468-9C10-B0227C7B5D75}" type="slidenum">
              <a:rPr lang="en-US" smtClean="0"/>
              <a:t>‹#›</a:t>
            </a:fld>
            <a:endParaRPr lang="en-US"/>
          </a:p>
        </p:txBody>
      </p:sp>
    </p:spTree>
    <p:extLst>
      <p:ext uri="{BB962C8B-B14F-4D97-AF65-F5344CB8AC3E}">
        <p14:creationId xmlns:p14="http://schemas.microsoft.com/office/powerpoint/2010/main" val="8177116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76404"/>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solidFill>
                <a:schemeClr val="bg2"/>
              </a:solidFill>
            </a:endParaRPr>
          </a:p>
        </p:txBody>
      </p:sp>
      <p:sp>
        <p:nvSpPr>
          <p:cNvPr id="19" name="Title 1"/>
          <p:cNvSpPr>
            <a:spLocks noGrp="1"/>
          </p:cNvSpPr>
          <p:nvPr>
            <p:ph type="ctrTitle" hasCustomPrompt="1"/>
          </p:nvPr>
        </p:nvSpPr>
        <p:spPr>
          <a:xfrm>
            <a:off x="304805" y="2133600"/>
            <a:ext cx="11582399" cy="867930"/>
          </a:xfrm>
          <a:prstGeom prst="rect">
            <a:avLst/>
          </a:prstGeom>
        </p:spPr>
        <p:txBody>
          <a:bodyPr lIns="91440" tIns="45720" rIns="91440" bIns="45720" anchor="t"/>
          <a:lstStyle>
            <a:lvl1pPr>
              <a:defRPr baseline="0">
                <a:solidFill>
                  <a:schemeClr val="bg2"/>
                </a:solidFill>
              </a:defRPr>
            </a:lvl1pPr>
          </a:lstStyle>
          <a:p>
            <a:r>
              <a:rPr lang="en-US" dirty="0" smtClean="0"/>
              <a:t>Speaker Panel</a:t>
            </a:r>
            <a:endParaRPr lang="en-US" dirty="0"/>
          </a:p>
        </p:txBody>
      </p:sp>
      <p:sp>
        <p:nvSpPr>
          <p:cNvPr id="20" name="Subtitle 2"/>
          <p:cNvSpPr>
            <a:spLocks noGrp="1"/>
          </p:cNvSpPr>
          <p:nvPr>
            <p:ph type="subTitle" idx="1" hasCustomPrompt="1"/>
          </p:nvPr>
        </p:nvSpPr>
        <p:spPr>
          <a:xfrm>
            <a:off x="304805" y="3210565"/>
            <a:ext cx="11582399" cy="341632"/>
          </a:xfrm>
          <a:prstGeom prst="rect">
            <a:avLst/>
          </a:prstGeom>
        </p:spPr>
        <p:txBody>
          <a:bodyPr lIns="91440" tIns="45720" rIns="91440" bIns="45720" anchor="t"/>
          <a:lstStyle>
            <a:lvl1pPr marL="0" indent="0">
              <a:buNone/>
              <a:defRPr>
                <a:solidFill>
                  <a:schemeClr val="bg2"/>
                </a:solidFill>
              </a:defRPr>
            </a:lvl1pPr>
          </a:lstStyle>
          <a:p>
            <a:r>
              <a:rPr lang="en-US" dirty="0" smtClean="0"/>
              <a:t>Click here to edit subtitle</a:t>
            </a:r>
            <a:endParaRPr lang="en-US" dirty="0"/>
          </a:p>
        </p:txBody>
      </p:sp>
      <p:sp>
        <p:nvSpPr>
          <p:cNvPr id="21" name="Text Placeholder 3"/>
          <p:cNvSpPr>
            <a:spLocks noGrp="1"/>
          </p:cNvSpPr>
          <p:nvPr>
            <p:ph type="body" sz="quarter" idx="13" hasCustomPrompt="1"/>
          </p:nvPr>
        </p:nvSpPr>
        <p:spPr>
          <a:xfrm>
            <a:off x="304800" y="3759954"/>
            <a:ext cx="2805952" cy="228600"/>
          </a:xfrm>
          <a:prstGeom prst="rect">
            <a:avLst/>
          </a:prstGeom>
        </p:spPr>
        <p:txBody>
          <a:bodyPr lIns="91440" tIns="45720" rIns="91440" bIns="45720" anchor="t"/>
          <a:lstStyle>
            <a:lvl1pPr marL="0" indent="0">
              <a:buNone/>
              <a:defRPr sz="1000">
                <a:solidFill>
                  <a:schemeClr val="accent1"/>
                </a:solidFill>
              </a:defRPr>
            </a:lvl1pPr>
          </a:lstStyle>
          <a:p>
            <a:pPr lvl="0"/>
            <a:r>
              <a:rPr lang="en-US" dirty="0" smtClean="0"/>
              <a:t>MODERATOR</a:t>
            </a:r>
            <a:endParaRPr lang="en-US" dirty="0"/>
          </a:p>
        </p:txBody>
      </p:sp>
      <p:sp>
        <p:nvSpPr>
          <p:cNvPr id="31" name="Text Placeholder 6"/>
          <p:cNvSpPr>
            <a:spLocks noGrp="1"/>
          </p:cNvSpPr>
          <p:nvPr>
            <p:ph type="body" sz="quarter" idx="14" hasCustomPrompt="1"/>
          </p:nvPr>
        </p:nvSpPr>
        <p:spPr>
          <a:xfrm>
            <a:off x="304800" y="3988554"/>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2" name="Text Placeholder 8"/>
          <p:cNvSpPr>
            <a:spLocks noGrp="1"/>
          </p:cNvSpPr>
          <p:nvPr>
            <p:ph type="body" sz="quarter" idx="15" hasCustomPrompt="1"/>
          </p:nvPr>
        </p:nvSpPr>
        <p:spPr>
          <a:xfrm>
            <a:off x="304800" y="4249718"/>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3" name="Text Placeholder 13"/>
          <p:cNvSpPr>
            <a:spLocks noGrp="1"/>
          </p:cNvSpPr>
          <p:nvPr>
            <p:ph type="body" sz="quarter" idx="16" hasCustomPrompt="1"/>
          </p:nvPr>
        </p:nvSpPr>
        <p:spPr>
          <a:xfrm>
            <a:off x="304800" y="4478318"/>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34" name="Text Placeholder 6"/>
          <p:cNvSpPr>
            <a:spLocks noGrp="1"/>
          </p:cNvSpPr>
          <p:nvPr>
            <p:ph type="body" sz="quarter" idx="17" hasCustomPrompt="1"/>
          </p:nvPr>
        </p:nvSpPr>
        <p:spPr>
          <a:xfrm>
            <a:off x="3230283" y="3989053"/>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5" name="Text Placeholder 8"/>
          <p:cNvSpPr>
            <a:spLocks noGrp="1"/>
          </p:cNvSpPr>
          <p:nvPr>
            <p:ph type="body" sz="quarter" idx="18" hasCustomPrompt="1"/>
          </p:nvPr>
        </p:nvSpPr>
        <p:spPr>
          <a:xfrm>
            <a:off x="3230283" y="4250217"/>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6" name="Text Placeholder 13"/>
          <p:cNvSpPr>
            <a:spLocks noGrp="1"/>
          </p:cNvSpPr>
          <p:nvPr>
            <p:ph type="body" sz="quarter" idx="19" hasCustomPrompt="1"/>
          </p:nvPr>
        </p:nvSpPr>
        <p:spPr>
          <a:xfrm>
            <a:off x="3230283" y="4478817"/>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37" name="Text Placeholder 6"/>
          <p:cNvSpPr>
            <a:spLocks noGrp="1"/>
          </p:cNvSpPr>
          <p:nvPr>
            <p:ph type="body" sz="quarter" idx="20" hasCustomPrompt="1"/>
          </p:nvPr>
        </p:nvSpPr>
        <p:spPr>
          <a:xfrm>
            <a:off x="6155765" y="3988554"/>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8" name="Text Placeholder 8"/>
          <p:cNvSpPr>
            <a:spLocks noGrp="1"/>
          </p:cNvSpPr>
          <p:nvPr>
            <p:ph type="body" sz="quarter" idx="21" hasCustomPrompt="1"/>
          </p:nvPr>
        </p:nvSpPr>
        <p:spPr>
          <a:xfrm>
            <a:off x="6155765" y="4249718"/>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9" name="Text Placeholder 13"/>
          <p:cNvSpPr>
            <a:spLocks noGrp="1"/>
          </p:cNvSpPr>
          <p:nvPr>
            <p:ph type="body" sz="quarter" idx="22" hasCustomPrompt="1"/>
          </p:nvPr>
        </p:nvSpPr>
        <p:spPr>
          <a:xfrm>
            <a:off x="6155765" y="4478318"/>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40" name="Text Placeholder 6"/>
          <p:cNvSpPr>
            <a:spLocks noGrp="1"/>
          </p:cNvSpPr>
          <p:nvPr>
            <p:ph type="body" sz="quarter" idx="23" hasCustomPrompt="1"/>
          </p:nvPr>
        </p:nvSpPr>
        <p:spPr>
          <a:xfrm>
            <a:off x="9081248" y="3989053"/>
            <a:ext cx="2805952"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41" name="Text Placeholder 8"/>
          <p:cNvSpPr>
            <a:spLocks noGrp="1"/>
          </p:cNvSpPr>
          <p:nvPr>
            <p:ph type="body" sz="quarter" idx="24" hasCustomPrompt="1"/>
          </p:nvPr>
        </p:nvSpPr>
        <p:spPr>
          <a:xfrm>
            <a:off x="9081248" y="4250217"/>
            <a:ext cx="2805952"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42" name="Text Placeholder 13"/>
          <p:cNvSpPr>
            <a:spLocks noGrp="1"/>
          </p:cNvSpPr>
          <p:nvPr>
            <p:ph type="body" sz="quarter" idx="25" hasCustomPrompt="1"/>
          </p:nvPr>
        </p:nvSpPr>
        <p:spPr>
          <a:xfrm>
            <a:off x="9081248" y="4478817"/>
            <a:ext cx="2805952"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22" name="Rectangle 21"/>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latin typeface="+mj-lt"/>
            </a:endParaRPr>
          </a:p>
        </p:txBody>
      </p:sp>
      <p:sp>
        <p:nvSpPr>
          <p:cNvPr id="24" name="TextBox 23"/>
          <p:cNvSpPr txBox="1"/>
          <p:nvPr userDrawn="1"/>
        </p:nvSpPr>
        <p:spPr bwMode="auto">
          <a:xfrm>
            <a:off x="301834"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1000" b="1" i="0" smtClean="0">
                <a:solidFill>
                  <a:schemeClr val="bg1"/>
                </a:solidFill>
              </a:rPr>
              <a:pPr lvl="0">
                <a:lnSpc>
                  <a:spcPct val="95000"/>
                </a:lnSpc>
                <a:spcBef>
                  <a:spcPts val="0"/>
                </a:spcBef>
                <a:spcAft>
                  <a:spcPts val="0"/>
                </a:spcAft>
              </a:pPr>
              <a:t>‹#›</a:t>
            </a:fld>
            <a:endParaRPr lang="en-US" sz="1000" b="1" i="0" dirty="0">
              <a:solidFill>
                <a:schemeClr val="bg1"/>
              </a:solidFill>
            </a:endParaRPr>
          </a:p>
        </p:txBody>
      </p:sp>
      <p:sp>
        <p:nvSpPr>
          <p:cNvPr id="25" name="Rectangle 50"/>
          <p:cNvSpPr>
            <a:spLocks noChangeArrowheads="1"/>
          </p:cNvSpPr>
          <p:nvPr userDrawn="1"/>
        </p:nvSpPr>
        <p:spPr bwMode="auto">
          <a:xfrm>
            <a:off x="911427"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FFFFFF"/>
                </a:solidFill>
                <a:latin typeface="+mj-lt"/>
              </a:rPr>
              <a:t>Information Classification: Confidential</a:t>
            </a:r>
            <a:endParaRPr lang="en-GB" sz="800" i="1" dirty="0">
              <a:solidFill>
                <a:srgbClr val="FFFFFF"/>
              </a:solidFill>
              <a:latin typeface="+mj-lt"/>
            </a:endParaRPr>
          </a:p>
        </p:txBody>
      </p:sp>
      <p:pic>
        <p:nvPicPr>
          <p:cNvPr id="26" name="Picture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58401" y="6588346"/>
            <a:ext cx="1814035" cy="171084"/>
          </a:xfrm>
          <a:prstGeom prst="rect">
            <a:avLst/>
          </a:prstGeom>
        </p:spPr>
      </p:pic>
    </p:spTree>
    <p:extLst>
      <p:ext uri="{BB962C8B-B14F-4D97-AF65-F5344CB8AC3E}">
        <p14:creationId xmlns:p14="http://schemas.microsoft.com/office/powerpoint/2010/main" val="1718633604"/>
      </p:ext>
    </p:extLst>
  </p:cSld>
  <p:clrMapOvr>
    <a:masterClrMapping/>
  </p:clrMapOvr>
  <p:transition>
    <p:wip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934717" y="0"/>
            <a:ext cx="6095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4" name="Text Placeholder 23"/>
          <p:cNvSpPr>
            <a:spLocks noGrp="1"/>
          </p:cNvSpPr>
          <p:nvPr>
            <p:ph type="body" sz="quarter" idx="11" hasCustomPrompt="1"/>
          </p:nvPr>
        </p:nvSpPr>
        <p:spPr>
          <a:xfrm>
            <a:off x="3450336" y="1581912"/>
            <a:ext cx="8436864" cy="4475988"/>
          </a:xfrm>
          <a:prstGeom prst="rect">
            <a:avLst/>
          </a:prstGeom>
        </p:spPr>
        <p:txBody>
          <a:bodyPr lIns="91440" tIns="45720" rIns="91440" bIns="45720" anchor="t">
            <a:noAutofit/>
          </a:bodyPr>
          <a:lstStyle>
            <a:lvl1pPr marL="0" indent="0">
              <a:spcBef>
                <a:spcPts val="1200"/>
              </a:spcBef>
              <a:buFont typeface="Arial" pitchFamily="34" charset="0"/>
              <a:buNone/>
              <a:defRPr/>
            </a:lvl1pPr>
          </a:lstStyle>
          <a:p>
            <a:pPr marL="0" indent="0">
              <a:spcBef>
                <a:spcPts val="1200"/>
              </a:spcBef>
              <a:buFont typeface="Arial" pitchFamily="34" charset="0"/>
              <a:buNone/>
            </a:pPr>
            <a:r>
              <a:rPr lang="en-US" sz="1400" dirty="0" err="1" smtClean="0">
                <a:solidFill>
                  <a:srgbClr val="000000"/>
                </a:solidFill>
              </a:rPr>
              <a:t>Vestibulum</a:t>
            </a:r>
            <a:r>
              <a:rPr lang="en-US" sz="1400" dirty="0" smtClean="0">
                <a:solidFill>
                  <a:srgbClr val="000000"/>
                </a:solidFill>
              </a:rPr>
              <a:t> id ligula porta </a:t>
            </a:r>
            <a:r>
              <a:rPr lang="en-US" sz="1400" dirty="0" err="1" smtClean="0">
                <a:solidFill>
                  <a:srgbClr val="000000"/>
                </a:solidFill>
              </a:rPr>
              <a:t>felis</a:t>
            </a:r>
            <a:r>
              <a:rPr lang="en-US" sz="1400" dirty="0" smtClean="0">
                <a:solidFill>
                  <a:srgbClr val="000000"/>
                </a:solidFill>
              </a:rPr>
              <a:t> </a:t>
            </a:r>
            <a:r>
              <a:rPr lang="en-US" sz="1400" dirty="0" err="1" smtClean="0">
                <a:solidFill>
                  <a:srgbClr val="000000"/>
                </a:solidFill>
              </a:rPr>
              <a:t>euismod</a:t>
            </a:r>
            <a:r>
              <a:rPr lang="en-US" sz="1400" dirty="0" smtClean="0">
                <a:solidFill>
                  <a:srgbClr val="000000"/>
                </a:solidFill>
              </a:rPr>
              <a:t> semper. </a:t>
            </a:r>
            <a:r>
              <a:rPr lang="en-US" sz="1400" dirty="0" err="1" smtClean="0">
                <a:solidFill>
                  <a:srgbClr val="000000"/>
                </a:solidFill>
              </a:rPr>
              <a:t>Vivamus</a:t>
            </a:r>
            <a:r>
              <a:rPr lang="en-US" sz="1400" dirty="0" smtClean="0">
                <a:solidFill>
                  <a:srgbClr val="000000"/>
                </a:solidFill>
              </a:rPr>
              <a:t> </a:t>
            </a:r>
            <a:r>
              <a:rPr lang="en-US" sz="1400" dirty="0" err="1" smtClean="0">
                <a:solidFill>
                  <a:srgbClr val="000000"/>
                </a:solidFill>
              </a:rPr>
              <a:t>sagittis</a:t>
            </a:r>
            <a:r>
              <a:rPr lang="en-US" sz="1400" dirty="0" smtClean="0">
                <a:solidFill>
                  <a:srgbClr val="000000"/>
                </a:solidFill>
              </a:rPr>
              <a:t> lacus </a:t>
            </a:r>
            <a:r>
              <a:rPr lang="en-US" sz="1400" dirty="0" err="1" smtClean="0">
                <a:solidFill>
                  <a:srgbClr val="000000"/>
                </a:solidFill>
              </a:rPr>
              <a:t>vel</a:t>
            </a:r>
            <a:r>
              <a:rPr lang="en-US" sz="1400" dirty="0" smtClean="0">
                <a:solidFill>
                  <a:srgbClr val="000000"/>
                </a:solidFill>
              </a:rPr>
              <a:t> </a:t>
            </a:r>
            <a:r>
              <a:rPr lang="en-US" sz="1400" dirty="0" err="1" smtClean="0">
                <a:solidFill>
                  <a:srgbClr val="000000"/>
                </a:solidFill>
              </a:rPr>
              <a:t>augue</a:t>
            </a:r>
            <a:r>
              <a:rPr lang="en-US" sz="1400" dirty="0" smtClean="0">
                <a:solidFill>
                  <a:srgbClr val="000000"/>
                </a:solidFill>
              </a:rPr>
              <a:t> </a:t>
            </a:r>
            <a:r>
              <a:rPr lang="en-US" sz="1400" dirty="0" err="1" smtClean="0">
                <a:solidFill>
                  <a:srgbClr val="000000"/>
                </a:solidFill>
              </a:rPr>
              <a:t>laoreet</a:t>
            </a:r>
            <a:r>
              <a:rPr lang="en-US" sz="1400" dirty="0" smtClean="0">
                <a:solidFill>
                  <a:srgbClr val="000000"/>
                </a:solidFill>
              </a:rPr>
              <a:t> </a:t>
            </a:r>
            <a:r>
              <a:rPr lang="en-US" sz="1400" dirty="0" err="1" smtClean="0">
                <a:solidFill>
                  <a:srgbClr val="000000"/>
                </a:solidFill>
              </a:rPr>
              <a:t>rutrum</a:t>
            </a:r>
            <a:r>
              <a:rPr lang="en-US" sz="1400" dirty="0" smtClean="0">
                <a:solidFill>
                  <a:srgbClr val="000000"/>
                </a:solidFill>
              </a:rPr>
              <a:t> </a:t>
            </a:r>
            <a:r>
              <a:rPr lang="en-US" sz="1400" dirty="0" err="1" smtClean="0">
                <a:solidFill>
                  <a:srgbClr val="000000"/>
                </a:solidFill>
              </a:rPr>
              <a:t>faucibus</a:t>
            </a:r>
            <a:r>
              <a:rPr lang="en-US" sz="1400" dirty="0" smtClean="0">
                <a:solidFill>
                  <a:srgbClr val="000000"/>
                </a:solidFill>
              </a:rPr>
              <a:t> dolor </a:t>
            </a:r>
            <a:r>
              <a:rPr lang="en-US" sz="1400" dirty="0" err="1" smtClean="0">
                <a:solidFill>
                  <a:srgbClr val="000000"/>
                </a:solidFill>
              </a:rPr>
              <a:t>auctor</a:t>
            </a:r>
            <a:r>
              <a:rPr lang="en-US" sz="1400" dirty="0" smtClean="0">
                <a:solidFill>
                  <a:srgbClr val="000000"/>
                </a:solidFill>
              </a:rPr>
              <a:t>. Lorem ipsum dolor sit </a:t>
            </a:r>
            <a:r>
              <a:rPr lang="en-US" sz="1400" dirty="0" err="1" smtClean="0">
                <a:solidFill>
                  <a:srgbClr val="000000"/>
                </a:solidFill>
              </a:rPr>
              <a:t>amet</a:t>
            </a:r>
            <a:r>
              <a:rPr lang="en-US" sz="1400" dirty="0" smtClean="0">
                <a:solidFill>
                  <a:srgbClr val="000000"/>
                </a:solidFill>
              </a:rPr>
              <a:t>, </a:t>
            </a:r>
            <a:r>
              <a:rPr lang="en-US" sz="1400" dirty="0" err="1" smtClean="0">
                <a:solidFill>
                  <a:srgbClr val="000000"/>
                </a:solidFill>
              </a:rPr>
              <a:t>consectetur</a:t>
            </a:r>
            <a:r>
              <a:rPr lang="en-US" sz="1400" dirty="0" smtClean="0">
                <a:solidFill>
                  <a:srgbClr val="000000"/>
                </a:solidFill>
              </a:rPr>
              <a:t> </a:t>
            </a:r>
            <a:r>
              <a:rPr lang="en-US" sz="1400" dirty="0" err="1" smtClean="0">
                <a:solidFill>
                  <a:srgbClr val="000000"/>
                </a:solidFill>
              </a:rPr>
              <a:t>adipiscing</a:t>
            </a:r>
            <a:r>
              <a:rPr lang="en-US" sz="1400" dirty="0" smtClean="0">
                <a:solidFill>
                  <a:srgbClr val="000000"/>
                </a:solidFill>
              </a:rPr>
              <a:t> </a:t>
            </a:r>
            <a:r>
              <a:rPr lang="en-US" sz="1400" dirty="0" err="1" smtClean="0">
                <a:solidFill>
                  <a:srgbClr val="000000"/>
                </a:solidFill>
              </a:rPr>
              <a:t>elit</a:t>
            </a:r>
            <a:r>
              <a:rPr lang="en-US" sz="1400" dirty="0" smtClean="0">
                <a:solidFill>
                  <a:srgbClr val="000000"/>
                </a:solidFill>
              </a:rPr>
              <a:t>. </a:t>
            </a:r>
            <a:r>
              <a:rPr lang="en-US" sz="1400" dirty="0" err="1" smtClean="0">
                <a:solidFill>
                  <a:srgbClr val="000000"/>
                </a:solidFill>
              </a:rPr>
              <a:t>Nullam</a:t>
            </a:r>
            <a:r>
              <a:rPr lang="en-US" sz="1400" dirty="0" smtClean="0">
                <a:solidFill>
                  <a:srgbClr val="000000"/>
                </a:solidFill>
              </a:rPr>
              <a:t> </a:t>
            </a:r>
            <a:r>
              <a:rPr lang="en-US" sz="1400" dirty="0" err="1" smtClean="0">
                <a:solidFill>
                  <a:srgbClr val="000000"/>
                </a:solidFill>
              </a:rPr>
              <a:t>quis</a:t>
            </a:r>
            <a:r>
              <a:rPr lang="en-US" sz="1400" dirty="0" smtClean="0">
                <a:solidFill>
                  <a:srgbClr val="000000"/>
                </a:solidFill>
              </a:rPr>
              <a:t> </a:t>
            </a:r>
            <a:r>
              <a:rPr lang="en-US" sz="1400" dirty="0" err="1" smtClean="0">
                <a:solidFill>
                  <a:srgbClr val="000000"/>
                </a:solidFill>
              </a:rPr>
              <a:t>risus</a:t>
            </a:r>
            <a:r>
              <a:rPr lang="en-US" sz="1400" dirty="0" smtClean="0">
                <a:solidFill>
                  <a:srgbClr val="000000"/>
                </a:solidFill>
              </a:rPr>
              <a:t> </a:t>
            </a:r>
            <a:r>
              <a:rPr lang="en-US" sz="1400" dirty="0" err="1" smtClean="0">
                <a:solidFill>
                  <a:srgbClr val="000000"/>
                </a:solidFill>
              </a:rPr>
              <a:t>eget</a:t>
            </a:r>
            <a:r>
              <a:rPr lang="en-US" sz="1400" dirty="0" smtClean="0">
                <a:solidFill>
                  <a:srgbClr val="000000"/>
                </a:solidFill>
              </a:rPr>
              <a:t> </a:t>
            </a:r>
            <a:r>
              <a:rPr lang="en-US" sz="1400" dirty="0" err="1" smtClean="0">
                <a:solidFill>
                  <a:srgbClr val="000000"/>
                </a:solidFill>
              </a:rPr>
              <a:t>urna</a:t>
            </a:r>
            <a:r>
              <a:rPr lang="en-US" sz="1400" dirty="0" smtClean="0">
                <a:solidFill>
                  <a:srgbClr val="000000"/>
                </a:solidFill>
              </a:rPr>
              <a:t> </a:t>
            </a:r>
            <a:r>
              <a:rPr lang="en-US" sz="1400" dirty="0" err="1" smtClean="0">
                <a:solidFill>
                  <a:srgbClr val="000000"/>
                </a:solidFill>
              </a:rPr>
              <a:t>mollis</a:t>
            </a:r>
            <a:r>
              <a:rPr lang="en-US" sz="1400" dirty="0" smtClean="0">
                <a:solidFill>
                  <a:srgbClr val="000000"/>
                </a:solidFill>
              </a:rPr>
              <a:t> </a:t>
            </a:r>
            <a:r>
              <a:rPr lang="en-US" sz="1400" dirty="0" err="1" smtClean="0">
                <a:solidFill>
                  <a:srgbClr val="000000"/>
                </a:solidFill>
              </a:rPr>
              <a:t>ornare</a:t>
            </a:r>
            <a:r>
              <a:rPr lang="en-US" sz="1400" dirty="0" smtClean="0">
                <a:solidFill>
                  <a:srgbClr val="000000"/>
                </a:solidFill>
              </a:rPr>
              <a:t> </a:t>
            </a:r>
            <a:r>
              <a:rPr lang="en-US" sz="1400" dirty="0" err="1" smtClean="0">
                <a:solidFill>
                  <a:srgbClr val="000000"/>
                </a:solidFill>
              </a:rPr>
              <a:t>vel</a:t>
            </a:r>
            <a:r>
              <a:rPr lang="en-US" sz="1400" dirty="0" smtClean="0">
                <a:solidFill>
                  <a:srgbClr val="000000"/>
                </a:solidFill>
              </a:rPr>
              <a:t> </a:t>
            </a:r>
            <a:r>
              <a:rPr lang="en-US" sz="1400" dirty="0" err="1" smtClean="0">
                <a:solidFill>
                  <a:srgbClr val="000000"/>
                </a:solidFill>
              </a:rPr>
              <a:t>eu</a:t>
            </a:r>
            <a:r>
              <a:rPr lang="en-US" sz="1400" dirty="0" smtClean="0">
                <a:solidFill>
                  <a:srgbClr val="000000"/>
                </a:solidFill>
              </a:rPr>
              <a:t> </a:t>
            </a:r>
            <a:r>
              <a:rPr lang="en-US" sz="1400" dirty="0" err="1" smtClean="0">
                <a:solidFill>
                  <a:srgbClr val="000000"/>
                </a:solidFill>
              </a:rPr>
              <a:t>leo</a:t>
            </a:r>
            <a:r>
              <a:rPr lang="en-US" sz="1400" dirty="0" smtClean="0">
                <a:solidFill>
                  <a:srgbClr val="000000"/>
                </a:solidFill>
              </a:rPr>
              <a:t>. </a:t>
            </a:r>
            <a:r>
              <a:rPr lang="en-US" sz="1400" dirty="0" err="1" smtClean="0">
                <a:solidFill>
                  <a:srgbClr val="000000"/>
                </a:solidFill>
              </a:rPr>
              <a:t>Donec</a:t>
            </a:r>
            <a:r>
              <a:rPr lang="en-US" sz="1400" dirty="0" smtClean="0">
                <a:solidFill>
                  <a:srgbClr val="000000"/>
                </a:solidFill>
              </a:rPr>
              <a:t> id </a:t>
            </a:r>
            <a:r>
              <a:rPr lang="en-US" sz="1400" dirty="0" err="1" smtClean="0">
                <a:solidFill>
                  <a:srgbClr val="000000"/>
                </a:solidFill>
              </a:rPr>
              <a:t>elit</a:t>
            </a:r>
            <a:r>
              <a:rPr lang="en-US" sz="1400" dirty="0" smtClean="0">
                <a:solidFill>
                  <a:srgbClr val="000000"/>
                </a:solidFill>
              </a:rPr>
              <a:t> non mi porta gravida at </a:t>
            </a:r>
            <a:r>
              <a:rPr lang="en-US" sz="1400" dirty="0" err="1" smtClean="0">
                <a:solidFill>
                  <a:srgbClr val="000000"/>
                </a:solidFill>
              </a:rPr>
              <a:t>eget</a:t>
            </a:r>
            <a:r>
              <a:rPr lang="en-US" sz="1400" dirty="0" smtClean="0">
                <a:solidFill>
                  <a:srgbClr val="000000"/>
                </a:solidFill>
              </a:rPr>
              <a:t> </a:t>
            </a:r>
            <a:r>
              <a:rPr lang="en-US" sz="1400" dirty="0" err="1" smtClean="0">
                <a:solidFill>
                  <a:srgbClr val="000000"/>
                </a:solidFill>
              </a:rPr>
              <a:t>metus</a:t>
            </a:r>
            <a:r>
              <a:rPr lang="en-US" sz="1400" dirty="0" smtClean="0">
                <a:solidFill>
                  <a:srgbClr val="000000"/>
                </a:solidFill>
              </a:rPr>
              <a:t>. </a:t>
            </a:r>
            <a:r>
              <a:rPr lang="en-US" sz="1400" dirty="0" err="1" smtClean="0">
                <a:solidFill>
                  <a:srgbClr val="000000"/>
                </a:solidFill>
              </a:rPr>
              <a:t>Aenean</a:t>
            </a:r>
            <a:r>
              <a:rPr lang="en-US" sz="1400" dirty="0" smtClean="0">
                <a:solidFill>
                  <a:srgbClr val="000000"/>
                </a:solidFill>
              </a:rPr>
              <a:t> </a:t>
            </a:r>
            <a:r>
              <a:rPr lang="en-US" sz="1400" dirty="0" err="1" smtClean="0">
                <a:solidFill>
                  <a:srgbClr val="000000"/>
                </a:solidFill>
              </a:rPr>
              <a:t>lacinia</a:t>
            </a:r>
            <a:r>
              <a:rPr lang="en-US" sz="1400" dirty="0" smtClean="0">
                <a:solidFill>
                  <a:srgbClr val="000000"/>
                </a:solidFill>
              </a:rPr>
              <a:t> </a:t>
            </a:r>
            <a:r>
              <a:rPr lang="en-US" sz="1400" dirty="0" err="1" smtClean="0">
                <a:solidFill>
                  <a:srgbClr val="000000"/>
                </a:solidFill>
              </a:rPr>
              <a:t>bibendum</a:t>
            </a:r>
            <a:r>
              <a:rPr lang="en-US" sz="1400" dirty="0" smtClean="0">
                <a:solidFill>
                  <a:srgbClr val="000000"/>
                </a:solidFill>
              </a:rPr>
              <a:t> </a:t>
            </a:r>
            <a:r>
              <a:rPr lang="en-US" sz="1400" dirty="0" err="1" smtClean="0">
                <a:solidFill>
                  <a:srgbClr val="000000"/>
                </a:solidFill>
              </a:rPr>
              <a:t>nulla</a:t>
            </a:r>
            <a:r>
              <a:rPr lang="en-US" sz="1400" dirty="0" smtClean="0">
                <a:solidFill>
                  <a:srgbClr val="000000"/>
                </a:solidFill>
              </a:rPr>
              <a:t> </a:t>
            </a:r>
            <a:r>
              <a:rPr lang="en-US" sz="1400" dirty="0" err="1" smtClean="0">
                <a:solidFill>
                  <a:srgbClr val="000000"/>
                </a:solidFill>
              </a:rPr>
              <a:t>sed</a:t>
            </a:r>
            <a:r>
              <a:rPr lang="en-US" sz="1400" dirty="0" smtClean="0">
                <a:solidFill>
                  <a:srgbClr val="000000"/>
                </a:solidFill>
              </a:rPr>
              <a:t> </a:t>
            </a:r>
            <a:r>
              <a:rPr lang="en-US" sz="1400" dirty="0" err="1" smtClean="0">
                <a:solidFill>
                  <a:srgbClr val="000000"/>
                </a:solidFill>
              </a:rPr>
              <a:t>consectetur</a:t>
            </a:r>
            <a:r>
              <a:rPr lang="en-US" sz="1400" dirty="0" smtClean="0">
                <a:solidFill>
                  <a:srgbClr val="000000"/>
                </a:solidFill>
              </a:rPr>
              <a:t>.</a:t>
            </a:r>
            <a:endParaRPr lang="en-US" sz="1400" dirty="0">
              <a:solidFill>
                <a:srgbClr val="000000"/>
              </a:solidFill>
            </a:endParaRPr>
          </a:p>
        </p:txBody>
      </p:sp>
      <p:sp>
        <p:nvSpPr>
          <p:cNvPr id="4" name="Title 3"/>
          <p:cNvSpPr>
            <a:spLocks noGrp="1"/>
          </p:cNvSpPr>
          <p:nvPr>
            <p:ph type="title" hasCustomPrompt="1"/>
          </p:nvPr>
        </p:nvSpPr>
        <p:spPr>
          <a:xfrm>
            <a:off x="3448052" y="457200"/>
            <a:ext cx="8439149" cy="834328"/>
          </a:xfrm>
        </p:spPr>
        <p:txBody>
          <a:bodyPr anchor="t"/>
          <a:lstStyle/>
          <a:p>
            <a:r>
              <a:rPr lang="en-US" smtClean="0"/>
              <a:t>Divider or Agenda –</a:t>
            </a:r>
            <a:br>
              <a:rPr lang="en-US" smtClean="0"/>
            </a:br>
            <a:r>
              <a:rPr lang="en-US" smtClean="0"/>
              <a:t>Header Initial Caps Arial Bold 24pt</a:t>
            </a:r>
            <a:endParaRPr lang="en-US" dirty="0"/>
          </a:p>
        </p:txBody>
      </p:sp>
      <p:sp>
        <p:nvSpPr>
          <p:cNvPr id="13" name="Rectangle 12"/>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latin typeface="+mj-lt"/>
            </a:endParaRPr>
          </a:p>
        </p:txBody>
      </p:sp>
      <p:sp>
        <p:nvSpPr>
          <p:cNvPr id="14" name="TextBox 13"/>
          <p:cNvSpPr txBox="1"/>
          <p:nvPr userDrawn="1"/>
        </p:nvSpPr>
        <p:spPr bwMode="auto">
          <a:xfrm>
            <a:off x="301834"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1000" b="1" i="0" smtClean="0">
                <a:solidFill>
                  <a:schemeClr val="bg1"/>
                </a:solidFill>
              </a:rPr>
              <a:pPr lvl="0">
                <a:lnSpc>
                  <a:spcPct val="95000"/>
                </a:lnSpc>
                <a:spcBef>
                  <a:spcPts val="0"/>
                </a:spcBef>
                <a:spcAft>
                  <a:spcPts val="0"/>
                </a:spcAft>
              </a:pPr>
              <a:t>‹#›</a:t>
            </a:fld>
            <a:endParaRPr lang="en-US" sz="1000" b="1" i="0" dirty="0">
              <a:solidFill>
                <a:schemeClr val="bg1"/>
              </a:solidFill>
            </a:endParaRPr>
          </a:p>
        </p:txBody>
      </p:sp>
      <p:sp>
        <p:nvSpPr>
          <p:cNvPr id="15" name="Rectangle 50"/>
          <p:cNvSpPr>
            <a:spLocks noChangeArrowheads="1"/>
          </p:cNvSpPr>
          <p:nvPr userDrawn="1"/>
        </p:nvSpPr>
        <p:spPr bwMode="auto">
          <a:xfrm>
            <a:off x="911427"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FFFFFF"/>
                </a:solidFill>
                <a:latin typeface="+mj-lt"/>
              </a:rPr>
              <a:t>Information Classification: Confidential</a:t>
            </a:r>
            <a:endParaRPr lang="en-GB" sz="800" i="1" dirty="0">
              <a:solidFill>
                <a:srgbClr val="FFFFFF"/>
              </a:solidFill>
              <a:latin typeface="+mj-lt"/>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58401" y="6588346"/>
            <a:ext cx="1814035" cy="171084"/>
          </a:xfrm>
          <a:prstGeom prst="rect">
            <a:avLst/>
          </a:prstGeom>
        </p:spPr>
      </p:pic>
    </p:spTree>
    <p:extLst>
      <p:ext uri="{BB962C8B-B14F-4D97-AF65-F5344CB8AC3E}">
        <p14:creationId xmlns:p14="http://schemas.microsoft.com/office/powerpoint/2010/main" val="150194904"/>
      </p:ext>
    </p:extLst>
  </p:cSld>
  <p:clrMapOvr>
    <a:masterClrMapping/>
  </p:clrMapOvr>
  <p:transition>
    <p:wip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10160000" y="1879475"/>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9228917" y="1026827"/>
            <a:ext cx="1853184"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
        <p:nvSpPr>
          <p:cNvPr id="7" name="Text Placeholder 11"/>
          <p:cNvSpPr>
            <a:spLocks noGrp="1"/>
          </p:cNvSpPr>
          <p:nvPr>
            <p:ph type="body" sz="quarter" idx="11" hasCustomPrompt="1"/>
          </p:nvPr>
        </p:nvSpPr>
        <p:spPr>
          <a:xfrm>
            <a:off x="301834"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50837" y="1185442"/>
            <a:ext cx="1609579" cy="414758"/>
          </a:xfrm>
          <a:prstGeom prst="rect">
            <a:avLst/>
          </a:prstGeom>
        </p:spPr>
      </p:pic>
    </p:spTree>
    <p:extLst>
      <p:ext uri="{BB962C8B-B14F-4D97-AF65-F5344CB8AC3E}">
        <p14:creationId xmlns:p14="http://schemas.microsoft.com/office/powerpoint/2010/main" val="1134386412"/>
      </p:ext>
    </p:extLst>
  </p:cSld>
  <p:clrMapOvr>
    <a:masterClrMapping/>
  </p:clrMapOvr>
  <p:transition>
    <p:wip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sp>
        <p:nvSpPr>
          <p:cNvPr id="5" name="Text Placeholder 12"/>
          <p:cNvSpPr>
            <a:spLocks noGrp="1"/>
          </p:cNvSpPr>
          <p:nvPr>
            <p:ph type="body" sz="quarter" idx="16" hasCustomPrompt="1"/>
          </p:nvPr>
        </p:nvSpPr>
        <p:spPr bwMode="auto">
          <a:xfrm>
            <a:off x="297781" y="6194512"/>
            <a:ext cx="11589423" cy="282488"/>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chemeClr val="bg2"/>
                </a:solidFill>
                <a:latin typeface="+mn-lt"/>
                <a:cs typeface="Arial" pitchFamily="34" charset="0"/>
              </a:defRPr>
            </a:lvl1pPr>
          </a:lstStyle>
          <a:p>
            <a:pPr lvl="0"/>
            <a:r>
              <a:rPr lang="en-US" smtClean="0"/>
              <a:t>Source </a:t>
            </a:r>
            <a:r>
              <a:rPr lang="en-US" dirty="0" smtClean="0"/>
              <a:t>placeholder; Arial 8pt. Publication Names are Italicized</a:t>
            </a:r>
          </a:p>
        </p:txBody>
      </p:sp>
      <p:sp>
        <p:nvSpPr>
          <p:cNvPr id="9" name="Content Placeholder 2"/>
          <p:cNvSpPr>
            <a:spLocks noGrp="1"/>
          </p:cNvSpPr>
          <p:nvPr>
            <p:ph sz="quarter" idx="17"/>
          </p:nvPr>
        </p:nvSpPr>
        <p:spPr>
          <a:xfrm>
            <a:off x="304800" y="1828800"/>
            <a:ext cx="115824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hasCustomPrompt="1"/>
          </p:nvPr>
        </p:nvSpPr>
        <p:spPr>
          <a:xfrm>
            <a:off x="297781" y="457205"/>
            <a:ext cx="11589423" cy="461665"/>
          </a:xfrm>
        </p:spPr>
        <p:txBody>
          <a:bodyPr anchor="t">
            <a:noAutofit/>
          </a:bodyPr>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2941965072"/>
      </p:ext>
    </p:extLst>
  </p:cSld>
  <p:clrMapOvr>
    <a:masterClrMapping/>
  </p:clrMapOvr>
  <p:transition>
    <p:wip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4800" y="1601860"/>
            <a:ext cx="115824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
        <p:nvSpPr>
          <p:cNvPr id="5" name="Text Placeholder 12"/>
          <p:cNvSpPr>
            <a:spLocks noGrp="1"/>
          </p:cNvSpPr>
          <p:nvPr>
            <p:ph type="body" sz="quarter" idx="16" hasCustomPrompt="1"/>
          </p:nvPr>
        </p:nvSpPr>
        <p:spPr bwMode="auto">
          <a:xfrm>
            <a:off x="297781" y="6194512"/>
            <a:ext cx="11589423" cy="282488"/>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chemeClr val="bg2"/>
                </a:solidFill>
                <a:latin typeface="+mn-lt"/>
                <a:cs typeface="Arial" pitchFamily="34" charset="0"/>
              </a:defRPr>
            </a:lvl1pPr>
          </a:lstStyle>
          <a:p>
            <a:pPr lvl="0"/>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2402398125"/>
      </p:ext>
    </p:extLst>
  </p:cSld>
  <p:clrMapOvr>
    <a:masterClrMapping/>
  </p:clrMapOvr>
  <p:transition>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301834" y="1601860"/>
            <a:ext cx="11585369"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2701914525"/>
      </p:ext>
    </p:extLst>
  </p:cSld>
  <p:clrMapOvr>
    <a:masterClrMapping/>
  </p:clrMapOvr>
  <p:transition>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301834"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Title – Use Title Case Arial 24pt Bold</a:t>
            </a:r>
            <a:endParaRPr lang="en-US" dirty="0"/>
          </a:p>
        </p:txBody>
      </p:sp>
    </p:spTree>
    <p:extLst>
      <p:ext uri="{BB962C8B-B14F-4D97-AF65-F5344CB8AC3E}">
        <p14:creationId xmlns:p14="http://schemas.microsoft.com/office/powerpoint/2010/main" val="3027316579"/>
      </p:ext>
    </p:extLst>
  </p:cSld>
  <p:clrMapOvr>
    <a:masterClrMapping/>
  </p:clrMapOvr>
  <p:transition>
    <p:wip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smtClean="0"/>
              <a:t>Title – Use Title Case Arial 24pt Bold</a:t>
            </a:r>
            <a:endParaRPr lang="en-US" dirty="0"/>
          </a:p>
        </p:txBody>
      </p:sp>
    </p:spTree>
    <p:extLst>
      <p:ext uri="{BB962C8B-B14F-4D97-AF65-F5344CB8AC3E}">
        <p14:creationId xmlns:p14="http://schemas.microsoft.com/office/powerpoint/2010/main" val="4288576245"/>
      </p:ext>
    </p:extLst>
  </p:cSld>
  <p:clrMapOvr>
    <a:masterClrMapping/>
  </p:clrMapOvr>
  <p:transition>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BC Compare">
    <p:spTree>
      <p:nvGrpSpPr>
        <p:cNvPr id="1" name=""/>
        <p:cNvGrpSpPr/>
        <p:nvPr/>
      </p:nvGrpSpPr>
      <p:grpSpPr>
        <a:xfrm>
          <a:off x="0" y="0"/>
          <a:ext cx="0" cy="0"/>
          <a:chOff x="0" y="0"/>
          <a:chExt cx="0" cy="0"/>
        </a:xfrm>
      </p:grpSpPr>
      <p:sp>
        <p:nvSpPr>
          <p:cNvPr id="5" name="Content Placeholder 2"/>
          <p:cNvSpPr>
            <a:spLocks noGrp="1"/>
          </p:cNvSpPr>
          <p:nvPr>
            <p:ph sz="quarter" idx="17"/>
          </p:nvPr>
        </p:nvSpPr>
        <p:spPr>
          <a:xfrm>
            <a:off x="609600" y="2794576"/>
            <a:ext cx="3511296"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3" name="Content Placeholder 2"/>
          <p:cNvSpPr>
            <a:spLocks noGrp="1"/>
          </p:cNvSpPr>
          <p:nvPr>
            <p:ph sz="quarter" idx="25"/>
          </p:nvPr>
        </p:nvSpPr>
        <p:spPr>
          <a:xfrm>
            <a:off x="8077200" y="2794576"/>
            <a:ext cx="35052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sz="quarter" idx="28"/>
          </p:nvPr>
        </p:nvSpPr>
        <p:spPr>
          <a:xfrm>
            <a:off x="4351105" y="2794576"/>
            <a:ext cx="35052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11"/>
          <p:cNvSpPr>
            <a:spLocks noGrp="1"/>
          </p:cNvSpPr>
          <p:nvPr>
            <p:ph type="body" sz="quarter" idx="11" hasCustomPrompt="1"/>
          </p:nvPr>
        </p:nvSpPr>
        <p:spPr>
          <a:xfrm>
            <a:off x="609600" y="2224129"/>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3" name="Text Placeholder 11"/>
          <p:cNvSpPr>
            <a:spLocks noGrp="1"/>
          </p:cNvSpPr>
          <p:nvPr>
            <p:ph type="body" sz="quarter" idx="18" hasCustomPrompt="1"/>
          </p:nvPr>
        </p:nvSpPr>
        <p:spPr>
          <a:xfrm>
            <a:off x="609600"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54" name="Text Placeholder 11"/>
          <p:cNvSpPr>
            <a:spLocks noGrp="1"/>
          </p:cNvSpPr>
          <p:nvPr>
            <p:ph type="body" sz="quarter" idx="19" hasCustomPrompt="1"/>
          </p:nvPr>
        </p:nvSpPr>
        <p:spPr>
          <a:xfrm>
            <a:off x="4351859" y="2224129"/>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5" name="Text Placeholder 11"/>
          <p:cNvSpPr>
            <a:spLocks noGrp="1"/>
          </p:cNvSpPr>
          <p:nvPr>
            <p:ph type="body" sz="quarter" idx="21" hasCustomPrompt="1"/>
          </p:nvPr>
        </p:nvSpPr>
        <p:spPr>
          <a:xfrm>
            <a:off x="4351859"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56" name="Text Placeholder 11"/>
          <p:cNvSpPr>
            <a:spLocks noGrp="1"/>
          </p:cNvSpPr>
          <p:nvPr>
            <p:ph type="body" sz="quarter" idx="29" hasCustomPrompt="1"/>
          </p:nvPr>
        </p:nvSpPr>
        <p:spPr>
          <a:xfrm>
            <a:off x="8071104" y="2224129"/>
            <a:ext cx="35112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7" name="Text Placeholder 11"/>
          <p:cNvSpPr>
            <a:spLocks noGrp="1"/>
          </p:cNvSpPr>
          <p:nvPr>
            <p:ph type="body" sz="quarter" idx="30" hasCustomPrompt="1"/>
          </p:nvPr>
        </p:nvSpPr>
        <p:spPr>
          <a:xfrm>
            <a:off x="8071104" y="2483702"/>
            <a:ext cx="35112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005517391"/>
      </p:ext>
    </p:extLst>
  </p:cSld>
  <p:clrMapOvr>
    <a:masterClrMapping/>
  </p:clrMapOvr>
  <p:transition>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ABC Compare Layout">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27" name="Content Placeholder 18"/>
          <p:cNvSpPr>
            <a:spLocks noGrp="1"/>
          </p:cNvSpPr>
          <p:nvPr>
            <p:ph sz="quarter" idx="28"/>
          </p:nvPr>
        </p:nvSpPr>
        <p:spPr>
          <a:xfrm>
            <a:off x="8071104"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0" name="Text Placeholder 14"/>
          <p:cNvSpPr>
            <a:spLocks noGrp="1"/>
          </p:cNvSpPr>
          <p:nvPr>
            <p:ph type="body" sz="quarter" idx="11"/>
          </p:nvPr>
        </p:nvSpPr>
        <p:spPr>
          <a:xfrm>
            <a:off x="609600" y="2570305"/>
            <a:ext cx="3511296" cy="338554"/>
          </a:xfrm>
          <a:prstGeom prst="rect">
            <a:avLst/>
          </a:prstGeom>
        </p:spPr>
        <p:txBody>
          <a:bodyPr anchor="t"/>
          <a:lstStyle>
            <a:lvl1pPr marL="0" indent="0">
              <a:buNone/>
              <a:defRPr sz="1600">
                <a:solidFill>
                  <a:schemeClr val="accent1"/>
                </a:solidFill>
              </a:defRPr>
            </a:lvl1pPr>
          </a:lstStyle>
          <a:p>
            <a:r>
              <a:rPr lang="en-US" dirty="0" smtClean="0"/>
              <a:t>Title Header</a:t>
            </a:r>
            <a:endParaRPr lang="en-US" dirty="0"/>
          </a:p>
        </p:txBody>
      </p:sp>
      <p:sp>
        <p:nvSpPr>
          <p:cNvPr id="31" name="Text Placeholder 23"/>
          <p:cNvSpPr>
            <a:spLocks noGrp="1"/>
          </p:cNvSpPr>
          <p:nvPr>
            <p:ph type="body" sz="quarter" idx="35"/>
          </p:nvPr>
        </p:nvSpPr>
        <p:spPr>
          <a:xfrm>
            <a:off x="8071104" y="2570305"/>
            <a:ext cx="3511296" cy="338554"/>
          </a:xfrm>
          <a:prstGeom prst="rect">
            <a:avLst/>
          </a:prstGeom>
        </p:spPr>
        <p:txBody>
          <a:bodyPr anchor="t"/>
          <a:lstStyle>
            <a:lvl1pPr marL="0" indent="0">
              <a:buNone/>
              <a:defRPr sz="1600">
                <a:solidFill>
                  <a:schemeClr val="accent1"/>
                </a:solidFill>
              </a:defRPr>
            </a:lvl1pPr>
          </a:lstStyle>
          <a:p>
            <a:r>
              <a:rPr lang="en-US" smtClean="0"/>
              <a:t>Title Header</a:t>
            </a:r>
            <a:endParaRPr lang="en-US" dirty="0"/>
          </a:p>
        </p:txBody>
      </p:sp>
      <p:sp>
        <p:nvSpPr>
          <p:cNvPr id="32" name="Text Placeholder 24"/>
          <p:cNvSpPr>
            <a:spLocks noGrp="1"/>
          </p:cNvSpPr>
          <p:nvPr>
            <p:ph type="body" sz="quarter" idx="36" hasCustomPrompt="1"/>
          </p:nvPr>
        </p:nvSpPr>
        <p:spPr>
          <a:xfrm>
            <a:off x="8071104" y="2916836"/>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3" name="Content Placeholder 28"/>
          <p:cNvSpPr>
            <a:spLocks noGrp="1"/>
          </p:cNvSpPr>
          <p:nvPr>
            <p:ph sz="quarter" idx="37"/>
          </p:nvPr>
        </p:nvSpPr>
        <p:spPr>
          <a:xfrm>
            <a:off x="4340352"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4" name="Text Placeholder 33"/>
          <p:cNvSpPr>
            <a:spLocks noGrp="1"/>
          </p:cNvSpPr>
          <p:nvPr>
            <p:ph type="body" sz="quarter" idx="39"/>
          </p:nvPr>
        </p:nvSpPr>
        <p:spPr>
          <a:xfrm>
            <a:off x="4340352" y="2570305"/>
            <a:ext cx="3511296" cy="338554"/>
          </a:xfrm>
          <a:prstGeom prst="rect">
            <a:avLst/>
          </a:prstGeom>
        </p:spPr>
        <p:txBody>
          <a:bodyPr anchor="t"/>
          <a:lstStyle>
            <a:lvl1pPr marL="0" indent="0">
              <a:buNone/>
              <a:defRPr sz="1600">
                <a:solidFill>
                  <a:schemeClr val="accent1"/>
                </a:solidFill>
              </a:defRPr>
            </a:lvl1pPr>
          </a:lstStyle>
          <a:p>
            <a:r>
              <a:rPr lang="en-US" smtClean="0"/>
              <a:t>Title Header</a:t>
            </a:r>
            <a:endParaRPr lang="en-US" dirty="0"/>
          </a:p>
        </p:txBody>
      </p:sp>
      <p:sp>
        <p:nvSpPr>
          <p:cNvPr id="36" name="Text Placeholder 34"/>
          <p:cNvSpPr>
            <a:spLocks noGrp="1"/>
          </p:cNvSpPr>
          <p:nvPr>
            <p:ph type="body" sz="quarter" idx="40" hasCustomPrompt="1"/>
          </p:nvPr>
        </p:nvSpPr>
        <p:spPr>
          <a:xfrm>
            <a:off x="4340352" y="2916836"/>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sp>
        <p:nvSpPr>
          <p:cNvPr id="38" name="Content Placeholder 35"/>
          <p:cNvSpPr>
            <a:spLocks noGrp="1"/>
          </p:cNvSpPr>
          <p:nvPr>
            <p:ph sz="quarter" idx="41"/>
          </p:nvPr>
        </p:nvSpPr>
        <p:spPr>
          <a:xfrm>
            <a:off x="609600" y="3435682"/>
            <a:ext cx="3511296"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9" name="Text Placeholder 41"/>
          <p:cNvSpPr>
            <a:spLocks noGrp="1"/>
          </p:cNvSpPr>
          <p:nvPr>
            <p:ph type="body" sz="quarter" idx="44" hasCustomPrompt="1"/>
          </p:nvPr>
        </p:nvSpPr>
        <p:spPr>
          <a:xfrm>
            <a:off x="609600" y="2916836"/>
            <a:ext cx="3511296" cy="307777"/>
          </a:xfrm>
          <a:prstGeom prst="rect">
            <a:avLst/>
          </a:prstGeom>
        </p:spPr>
        <p:txBody>
          <a:bodyPr anchor="t"/>
          <a:lstStyle>
            <a:lvl1pPr marL="0" indent="0">
              <a:buNone/>
              <a:defRPr>
                <a:solidFill>
                  <a:schemeClr val="bg2"/>
                </a:solidFill>
              </a:defRPr>
            </a:lvl1pPr>
          </a:lstStyle>
          <a:p>
            <a:r>
              <a:rPr lang="en-US" dirty="0" smtClean="0"/>
              <a:t>Subtitle</a:t>
            </a:r>
            <a:endParaRPr lang="en-US" dirty="0"/>
          </a:p>
        </p:txBody>
      </p:sp>
      <p:cxnSp>
        <p:nvCxnSpPr>
          <p:cNvPr id="40" name="Straight Connector 39"/>
          <p:cNvCxnSpPr/>
          <p:nvPr userDrawn="1"/>
        </p:nvCxnSpPr>
        <p:spPr>
          <a:xfrm>
            <a:off x="8071104"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4340352"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609600" y="3224608"/>
            <a:ext cx="35112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573802506"/>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79CDF0-1043-4620-991F-DEFFD094C24D}" type="datetimeFigureOut">
              <a:rPr lang="en-US" smtClean="0"/>
              <a:t>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945C4F-F142-4468-9C10-B0227C7B5D75}" type="slidenum">
              <a:rPr lang="en-US" smtClean="0"/>
              <a:t>‹#›</a:t>
            </a:fld>
            <a:endParaRPr lang="en-US"/>
          </a:p>
        </p:txBody>
      </p:sp>
    </p:spTree>
    <p:extLst>
      <p:ext uri="{BB962C8B-B14F-4D97-AF65-F5344CB8AC3E}">
        <p14:creationId xmlns:p14="http://schemas.microsoft.com/office/powerpoint/2010/main" val="16669982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BC Percentag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8" name="Text Placeholder 7"/>
          <p:cNvSpPr>
            <a:spLocks noGrp="1"/>
          </p:cNvSpPr>
          <p:nvPr>
            <p:ph type="body" sz="quarter" idx="24" hasCustomPrompt="1"/>
          </p:nvPr>
        </p:nvSpPr>
        <p:spPr>
          <a:xfrm>
            <a:off x="1002749" y="2294165"/>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34" name="Text Placeholder 7"/>
          <p:cNvSpPr>
            <a:spLocks noGrp="1"/>
          </p:cNvSpPr>
          <p:nvPr>
            <p:ph type="body" sz="quarter" idx="26" hasCustomPrompt="1"/>
          </p:nvPr>
        </p:nvSpPr>
        <p:spPr>
          <a:xfrm>
            <a:off x="1002749" y="3457962"/>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36" name="Text Placeholder 7"/>
          <p:cNvSpPr>
            <a:spLocks noGrp="1"/>
          </p:cNvSpPr>
          <p:nvPr>
            <p:ph type="body" sz="quarter" idx="28" hasCustomPrompt="1"/>
          </p:nvPr>
        </p:nvSpPr>
        <p:spPr>
          <a:xfrm>
            <a:off x="1002749" y="4621759"/>
            <a:ext cx="2880139"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smtClean="0"/>
              <a:t>Title Header</a:t>
            </a:r>
            <a:endParaRPr lang="en-US" dirty="0"/>
          </a:p>
        </p:txBody>
      </p:sp>
      <p:sp>
        <p:nvSpPr>
          <p:cNvPr id="12" name="Text Placeholder 7"/>
          <p:cNvSpPr>
            <a:spLocks noGrp="1"/>
          </p:cNvSpPr>
          <p:nvPr>
            <p:ph type="body" sz="quarter" idx="29" hasCustomPrompt="1"/>
          </p:nvPr>
        </p:nvSpPr>
        <p:spPr>
          <a:xfrm>
            <a:off x="1002749"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sp>
        <p:nvSpPr>
          <p:cNvPr id="13" name="Text Placeholder 7"/>
          <p:cNvSpPr>
            <a:spLocks noGrp="1"/>
          </p:cNvSpPr>
          <p:nvPr>
            <p:ph type="body" sz="quarter" idx="30" hasCustomPrompt="1"/>
          </p:nvPr>
        </p:nvSpPr>
        <p:spPr>
          <a:xfrm>
            <a:off x="1002749"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sp>
        <p:nvSpPr>
          <p:cNvPr id="14" name="Text Placeholder 7"/>
          <p:cNvSpPr>
            <a:spLocks noGrp="1"/>
          </p:cNvSpPr>
          <p:nvPr>
            <p:ph type="body" sz="quarter" idx="31" hasCustomPrompt="1"/>
          </p:nvPr>
        </p:nvSpPr>
        <p:spPr>
          <a:xfrm>
            <a:off x="1002749"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Subtitle</a:t>
            </a:r>
            <a:endParaRPr lang="en-US" dirty="0"/>
          </a:p>
        </p:txBody>
      </p:sp>
      <p:cxnSp>
        <p:nvCxnSpPr>
          <p:cNvPr id="15" name="Straight Connector 14"/>
          <p:cNvCxnSpPr/>
          <p:nvPr userDrawn="1"/>
        </p:nvCxnSpPr>
        <p:spPr>
          <a:xfrm>
            <a:off x="711203" y="3351946"/>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11203" y="4529762"/>
            <a:ext cx="108289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 Placeholder 7"/>
          <p:cNvSpPr>
            <a:spLocks noGrp="1"/>
          </p:cNvSpPr>
          <p:nvPr>
            <p:ph type="body" sz="quarter" idx="32" hasCustomPrompt="1"/>
          </p:nvPr>
        </p:nvSpPr>
        <p:spPr>
          <a:xfrm>
            <a:off x="4748696" y="2294165"/>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19" name="Text Placeholder 7"/>
          <p:cNvSpPr>
            <a:spLocks noGrp="1"/>
          </p:cNvSpPr>
          <p:nvPr>
            <p:ph type="body" sz="quarter" idx="33" hasCustomPrompt="1"/>
          </p:nvPr>
        </p:nvSpPr>
        <p:spPr>
          <a:xfrm>
            <a:off x="4748696" y="3457962"/>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0" name="Text Placeholder 7"/>
          <p:cNvSpPr>
            <a:spLocks noGrp="1"/>
          </p:cNvSpPr>
          <p:nvPr>
            <p:ph type="body" sz="quarter" idx="34" hasCustomPrompt="1"/>
          </p:nvPr>
        </p:nvSpPr>
        <p:spPr>
          <a:xfrm>
            <a:off x="4748696" y="4621759"/>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1" name="Text Placeholder 7"/>
          <p:cNvSpPr>
            <a:spLocks noGrp="1"/>
          </p:cNvSpPr>
          <p:nvPr>
            <p:ph type="body" sz="quarter" idx="35" hasCustomPrompt="1"/>
          </p:nvPr>
        </p:nvSpPr>
        <p:spPr>
          <a:xfrm>
            <a:off x="4748696"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2" name="Text Placeholder 7"/>
          <p:cNvSpPr>
            <a:spLocks noGrp="1"/>
          </p:cNvSpPr>
          <p:nvPr>
            <p:ph type="body" sz="quarter" idx="36" hasCustomPrompt="1"/>
          </p:nvPr>
        </p:nvSpPr>
        <p:spPr>
          <a:xfrm>
            <a:off x="4748696"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3" name="Text Placeholder 7"/>
          <p:cNvSpPr>
            <a:spLocks noGrp="1"/>
          </p:cNvSpPr>
          <p:nvPr>
            <p:ph type="body" sz="quarter" idx="37" hasCustomPrompt="1"/>
          </p:nvPr>
        </p:nvSpPr>
        <p:spPr>
          <a:xfrm>
            <a:off x="4748696"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4" name="Text Placeholder 7"/>
          <p:cNvSpPr>
            <a:spLocks noGrp="1"/>
          </p:cNvSpPr>
          <p:nvPr>
            <p:ph type="body" sz="quarter" idx="38" hasCustomPrompt="1"/>
          </p:nvPr>
        </p:nvSpPr>
        <p:spPr>
          <a:xfrm>
            <a:off x="8377309" y="2294165"/>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5" name="Text Placeholder 7"/>
          <p:cNvSpPr>
            <a:spLocks noGrp="1"/>
          </p:cNvSpPr>
          <p:nvPr>
            <p:ph type="body" sz="quarter" idx="39" hasCustomPrompt="1"/>
          </p:nvPr>
        </p:nvSpPr>
        <p:spPr>
          <a:xfrm>
            <a:off x="8377309" y="3457962"/>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6" name="Text Placeholder 7"/>
          <p:cNvSpPr>
            <a:spLocks noGrp="1"/>
          </p:cNvSpPr>
          <p:nvPr>
            <p:ph type="body" sz="quarter" idx="40" hasCustomPrompt="1"/>
          </p:nvPr>
        </p:nvSpPr>
        <p:spPr>
          <a:xfrm>
            <a:off x="8377309" y="4621759"/>
            <a:ext cx="2880139"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smtClean="0"/>
              <a:t>%</a:t>
            </a:r>
            <a:endParaRPr lang="en-US" dirty="0"/>
          </a:p>
        </p:txBody>
      </p:sp>
      <p:sp>
        <p:nvSpPr>
          <p:cNvPr id="27" name="Text Placeholder 7"/>
          <p:cNvSpPr>
            <a:spLocks noGrp="1"/>
          </p:cNvSpPr>
          <p:nvPr>
            <p:ph type="body" sz="quarter" idx="41" hasCustomPrompt="1"/>
          </p:nvPr>
        </p:nvSpPr>
        <p:spPr>
          <a:xfrm>
            <a:off x="8377309" y="2952753"/>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8" name="Text Placeholder 7"/>
          <p:cNvSpPr>
            <a:spLocks noGrp="1"/>
          </p:cNvSpPr>
          <p:nvPr>
            <p:ph type="body" sz="quarter" idx="42" hasCustomPrompt="1"/>
          </p:nvPr>
        </p:nvSpPr>
        <p:spPr>
          <a:xfrm>
            <a:off x="8377309" y="4116550"/>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9" name="Text Placeholder 7"/>
          <p:cNvSpPr>
            <a:spLocks noGrp="1"/>
          </p:cNvSpPr>
          <p:nvPr>
            <p:ph type="body" sz="quarter" idx="43" hasCustomPrompt="1"/>
          </p:nvPr>
        </p:nvSpPr>
        <p:spPr>
          <a:xfrm>
            <a:off x="8377309" y="5280347"/>
            <a:ext cx="2880139"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smtClean="0"/>
              <a:t>Subtext</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
        <p:nvSpPr>
          <p:cNvPr id="30" name="Text Placeholder 12"/>
          <p:cNvSpPr>
            <a:spLocks noGrp="1"/>
          </p:cNvSpPr>
          <p:nvPr>
            <p:ph type="body" sz="quarter" idx="16" hasCustomPrompt="1"/>
          </p:nvPr>
        </p:nvSpPr>
        <p:spPr bwMode="auto">
          <a:xfrm>
            <a:off x="297781" y="6194512"/>
            <a:ext cx="11589423" cy="282488"/>
          </a:xfrm>
          <a:prstGeom prst="rect">
            <a:avLst/>
          </a:prstGeom>
        </p:spPr>
        <p:txBody>
          <a:bodyPr vert="horz" wrap="square" lIns="91440" tIns="45720" rIns="91440" bIns="45720" rtlCol="0" anchor="b" anchorCtr="0">
            <a:noAutofit/>
          </a:bodyPr>
          <a:lstStyle>
            <a:lvl1pPr marL="0" indent="0">
              <a:buNone/>
              <a:defRPr lang="en-US" sz="800" dirty="0" smtClean="0">
                <a:solidFill>
                  <a:schemeClr val="bg2"/>
                </a:solidFill>
                <a:cs typeface="Arial" pitchFamily="34" charset="0"/>
              </a:defRPr>
            </a:lvl1pPr>
          </a:lstStyle>
          <a:p>
            <a:pPr lvl="0">
              <a:lnSpc>
                <a:spcPct val="90000"/>
              </a:lnSpc>
              <a:spcBef>
                <a:spcPts val="200"/>
              </a:spcBef>
            </a:pPr>
            <a:r>
              <a:rPr lang="en-US" smtClean="0"/>
              <a:t>Source </a:t>
            </a:r>
            <a:r>
              <a:rPr lang="en-US" dirty="0" smtClean="0"/>
              <a:t>placeholder; Arial 8pt. Publication Names are Italicized</a:t>
            </a:r>
          </a:p>
        </p:txBody>
      </p:sp>
    </p:spTree>
    <p:extLst>
      <p:ext uri="{BB962C8B-B14F-4D97-AF65-F5344CB8AC3E}">
        <p14:creationId xmlns:p14="http://schemas.microsoft.com/office/powerpoint/2010/main" val="4110038638"/>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BC Bullets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4"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4146096" y="2294170"/>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ext Placeholder 7"/>
          <p:cNvSpPr>
            <a:spLocks noGrp="1"/>
          </p:cNvSpPr>
          <p:nvPr>
            <p:ph type="body" sz="quarter" idx="24" hasCustomPrompt="1"/>
          </p:nvPr>
        </p:nvSpPr>
        <p:spPr>
          <a:xfrm>
            <a:off x="901151" y="2294170"/>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33" name="Content Placeholder 2"/>
          <p:cNvSpPr>
            <a:spLocks noGrp="1"/>
          </p:cNvSpPr>
          <p:nvPr>
            <p:ph sz="quarter" idx="25"/>
          </p:nvPr>
        </p:nvSpPr>
        <p:spPr>
          <a:xfrm>
            <a:off x="4146096" y="3457967"/>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4" name="Text Placeholder 7"/>
          <p:cNvSpPr>
            <a:spLocks noGrp="1"/>
          </p:cNvSpPr>
          <p:nvPr>
            <p:ph type="body" sz="quarter" idx="26" hasCustomPrompt="1"/>
          </p:nvPr>
        </p:nvSpPr>
        <p:spPr>
          <a:xfrm>
            <a:off x="901151" y="3457967"/>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35" name="Content Placeholder 2"/>
          <p:cNvSpPr>
            <a:spLocks noGrp="1"/>
          </p:cNvSpPr>
          <p:nvPr>
            <p:ph sz="quarter" idx="27"/>
          </p:nvPr>
        </p:nvSpPr>
        <p:spPr>
          <a:xfrm>
            <a:off x="4146096" y="4621764"/>
            <a:ext cx="7056413"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6" name="Text Placeholder 7"/>
          <p:cNvSpPr>
            <a:spLocks noGrp="1"/>
          </p:cNvSpPr>
          <p:nvPr>
            <p:ph type="body" sz="quarter" idx="28" hasCustomPrompt="1"/>
          </p:nvPr>
        </p:nvSpPr>
        <p:spPr>
          <a:xfrm>
            <a:off x="901151" y="4621764"/>
            <a:ext cx="3162852"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smtClean="0"/>
              <a:t>Title Header</a:t>
            </a:r>
            <a:endParaRPr lang="en-US"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556613456"/>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ctangle 4"/>
          <p:cNvSpPr/>
          <p:nvPr userDrawn="1"/>
        </p:nvSpPr>
        <p:spPr>
          <a:xfrm>
            <a:off x="3721348" y="2817027"/>
            <a:ext cx="2745621" cy="24688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6" name="Straight Connector 5"/>
          <p:cNvCxnSpPr/>
          <p:nvPr userDrawn="1"/>
        </p:nvCxnSpPr>
        <p:spPr>
          <a:xfrm>
            <a:off x="840255" y="281702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40255" y="3923451"/>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40255" y="5285907"/>
            <a:ext cx="1060351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2348536"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21347" y="2817027"/>
            <a:ext cx="0" cy="246888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94157"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466968"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83977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921258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058539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917473"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539788"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162100"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06237"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406724"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29036"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11"/>
          <p:cNvSpPr>
            <a:spLocks noGrp="1"/>
          </p:cNvSpPr>
          <p:nvPr userDrawn="1">
            <p:ph type="body" sz="quarter" idx="11" hasCustomPrompt="1"/>
          </p:nvPr>
        </p:nvSpPr>
        <p:spPr>
          <a:xfrm>
            <a:off x="754435" y="4134661"/>
            <a:ext cx="1471471" cy="276999"/>
          </a:xfrm>
          <a:prstGeom prst="rect">
            <a:avLst/>
          </a:prstGeom>
          <a:noFill/>
        </p:spPr>
        <p:txBody>
          <a:bodyPr wrap="square" lIns="91440" tIns="45720" rIns="91440" bIns="45720" anchor="t" anchorCtr="0">
            <a:spAutoFit/>
          </a:bodyPr>
          <a:lstStyle>
            <a:lvl1pPr marL="0" indent="0" algn="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7" name="Text Placeholder 11"/>
          <p:cNvSpPr>
            <a:spLocks noGrp="1"/>
          </p:cNvSpPr>
          <p:nvPr userDrawn="1">
            <p:ph type="body" sz="quarter" idx="36" hasCustomPrompt="1"/>
          </p:nvPr>
        </p:nvSpPr>
        <p:spPr>
          <a:xfrm>
            <a:off x="2349380" y="3500603"/>
            <a:ext cx="1357336"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1</a:t>
            </a:r>
          </a:p>
        </p:txBody>
      </p:sp>
      <p:sp>
        <p:nvSpPr>
          <p:cNvPr id="62" name="Text Placeholder 11"/>
          <p:cNvSpPr>
            <a:spLocks noGrp="1"/>
          </p:cNvSpPr>
          <p:nvPr userDrawn="1">
            <p:ph type="body" sz="quarter" idx="37" hasCustomPrompt="1"/>
          </p:nvPr>
        </p:nvSpPr>
        <p:spPr>
          <a:xfrm>
            <a:off x="3719371"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2</a:t>
            </a:r>
          </a:p>
        </p:txBody>
      </p:sp>
      <p:sp>
        <p:nvSpPr>
          <p:cNvPr id="63" name="Text Placeholder 11"/>
          <p:cNvSpPr>
            <a:spLocks noGrp="1"/>
          </p:cNvSpPr>
          <p:nvPr userDrawn="1">
            <p:ph type="body" sz="quarter" idx="38" hasCustomPrompt="1"/>
          </p:nvPr>
        </p:nvSpPr>
        <p:spPr>
          <a:xfrm>
            <a:off x="5095003"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3</a:t>
            </a:r>
          </a:p>
        </p:txBody>
      </p:sp>
      <p:sp>
        <p:nvSpPr>
          <p:cNvPr id="64" name="Text Placeholder 11"/>
          <p:cNvSpPr>
            <a:spLocks noGrp="1"/>
          </p:cNvSpPr>
          <p:nvPr userDrawn="1">
            <p:ph type="body" sz="quarter" idx="39" hasCustomPrompt="1"/>
          </p:nvPr>
        </p:nvSpPr>
        <p:spPr>
          <a:xfrm>
            <a:off x="6474943"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4</a:t>
            </a:r>
          </a:p>
        </p:txBody>
      </p:sp>
      <p:sp>
        <p:nvSpPr>
          <p:cNvPr id="65" name="Text Placeholder 11"/>
          <p:cNvSpPr>
            <a:spLocks noGrp="1"/>
          </p:cNvSpPr>
          <p:nvPr userDrawn="1">
            <p:ph type="body" sz="quarter" idx="40" hasCustomPrompt="1"/>
          </p:nvPr>
        </p:nvSpPr>
        <p:spPr>
          <a:xfrm>
            <a:off x="7850379"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5</a:t>
            </a:r>
          </a:p>
        </p:txBody>
      </p:sp>
      <p:sp>
        <p:nvSpPr>
          <p:cNvPr id="66" name="Text Placeholder 11"/>
          <p:cNvSpPr>
            <a:spLocks noGrp="1"/>
          </p:cNvSpPr>
          <p:nvPr userDrawn="1">
            <p:ph type="body" sz="quarter" idx="41" hasCustomPrompt="1"/>
          </p:nvPr>
        </p:nvSpPr>
        <p:spPr>
          <a:xfrm>
            <a:off x="9204619" y="3504914"/>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Phase 7</a:t>
            </a:r>
          </a:p>
        </p:txBody>
      </p:sp>
      <p:sp>
        <p:nvSpPr>
          <p:cNvPr id="67" name="Text Placeholder 11"/>
          <p:cNvSpPr>
            <a:spLocks noGrp="1"/>
          </p:cNvSpPr>
          <p:nvPr userDrawn="1">
            <p:ph type="body" sz="quarter" idx="42" hasCustomPrompt="1"/>
          </p:nvPr>
        </p:nvSpPr>
        <p:spPr>
          <a:xfrm>
            <a:off x="2349380" y="4130347"/>
            <a:ext cx="1357336"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7</a:t>
            </a:r>
          </a:p>
        </p:txBody>
      </p:sp>
      <p:sp>
        <p:nvSpPr>
          <p:cNvPr id="68" name="Text Placeholder 11"/>
          <p:cNvSpPr>
            <a:spLocks noGrp="1"/>
          </p:cNvSpPr>
          <p:nvPr userDrawn="1">
            <p:ph type="body" sz="quarter" idx="43" hasCustomPrompt="1"/>
          </p:nvPr>
        </p:nvSpPr>
        <p:spPr>
          <a:xfrm>
            <a:off x="3719371" y="4134660"/>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8</a:t>
            </a:r>
          </a:p>
        </p:txBody>
      </p:sp>
      <p:sp>
        <p:nvSpPr>
          <p:cNvPr id="69" name="Text Placeholder 11"/>
          <p:cNvSpPr>
            <a:spLocks noGrp="1"/>
          </p:cNvSpPr>
          <p:nvPr userDrawn="1">
            <p:ph type="body" sz="quarter" idx="44" hasCustomPrompt="1"/>
          </p:nvPr>
        </p:nvSpPr>
        <p:spPr>
          <a:xfrm>
            <a:off x="5095003" y="4134660"/>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9</a:t>
            </a:r>
          </a:p>
        </p:txBody>
      </p:sp>
      <p:sp>
        <p:nvSpPr>
          <p:cNvPr id="70" name="Text Placeholder 11"/>
          <p:cNvSpPr>
            <a:spLocks noGrp="1"/>
          </p:cNvSpPr>
          <p:nvPr userDrawn="1">
            <p:ph type="body" sz="quarter" idx="45" hasCustomPrompt="1"/>
          </p:nvPr>
        </p:nvSpPr>
        <p:spPr>
          <a:xfrm>
            <a:off x="6474943" y="4134660"/>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10</a:t>
            </a:r>
          </a:p>
        </p:txBody>
      </p:sp>
      <p:sp>
        <p:nvSpPr>
          <p:cNvPr id="71" name="Text Placeholder 11"/>
          <p:cNvSpPr>
            <a:spLocks noGrp="1"/>
          </p:cNvSpPr>
          <p:nvPr userDrawn="1">
            <p:ph type="body" sz="quarter" idx="46" hasCustomPrompt="1"/>
          </p:nvPr>
        </p:nvSpPr>
        <p:spPr>
          <a:xfrm>
            <a:off x="7850379" y="4134660"/>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11</a:t>
            </a:r>
          </a:p>
        </p:txBody>
      </p:sp>
      <p:sp>
        <p:nvSpPr>
          <p:cNvPr id="72" name="Text Placeholder 11"/>
          <p:cNvSpPr>
            <a:spLocks noGrp="1"/>
          </p:cNvSpPr>
          <p:nvPr userDrawn="1">
            <p:ph type="body" sz="quarter" idx="47" hasCustomPrompt="1"/>
          </p:nvPr>
        </p:nvSpPr>
        <p:spPr>
          <a:xfrm>
            <a:off x="9204619" y="4134660"/>
            <a:ext cx="1378820"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12</a:t>
            </a:r>
          </a:p>
        </p:txBody>
      </p:sp>
      <p:sp>
        <p:nvSpPr>
          <p:cNvPr id="73" name="Text Placeholder 11"/>
          <p:cNvSpPr>
            <a:spLocks noGrp="1"/>
          </p:cNvSpPr>
          <p:nvPr userDrawn="1">
            <p:ph type="body" sz="quarter" idx="48" hasCustomPrompt="1"/>
          </p:nvPr>
        </p:nvSpPr>
        <p:spPr>
          <a:xfrm>
            <a:off x="2437852" y="2081362"/>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1</a:t>
            </a:r>
          </a:p>
        </p:txBody>
      </p:sp>
      <p:sp>
        <p:nvSpPr>
          <p:cNvPr id="74" name="Text Placeholder 11"/>
          <p:cNvSpPr>
            <a:spLocks noGrp="1"/>
          </p:cNvSpPr>
          <p:nvPr userDrawn="1">
            <p:ph type="body" sz="quarter" idx="49" hasCustomPrompt="1"/>
          </p:nvPr>
        </p:nvSpPr>
        <p:spPr>
          <a:xfrm>
            <a:off x="3829325" y="2081362"/>
            <a:ext cx="1202560" cy="276999"/>
          </a:xfrm>
          <a:prstGeom prst="rect">
            <a:avLst/>
          </a:prstGeom>
          <a:solidFill>
            <a:schemeClr val="accent1"/>
          </a:solid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2</a:t>
            </a:r>
          </a:p>
        </p:txBody>
      </p:sp>
      <p:sp>
        <p:nvSpPr>
          <p:cNvPr id="75" name="Text Placeholder 11"/>
          <p:cNvSpPr>
            <a:spLocks noGrp="1"/>
          </p:cNvSpPr>
          <p:nvPr userDrawn="1">
            <p:ph type="body" sz="quarter" idx="50" hasCustomPrompt="1"/>
          </p:nvPr>
        </p:nvSpPr>
        <p:spPr>
          <a:xfrm>
            <a:off x="5204957" y="2081362"/>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3</a:t>
            </a:r>
          </a:p>
        </p:txBody>
      </p:sp>
      <p:sp>
        <p:nvSpPr>
          <p:cNvPr id="76" name="Text Placeholder 11"/>
          <p:cNvSpPr>
            <a:spLocks noGrp="1"/>
          </p:cNvSpPr>
          <p:nvPr userDrawn="1">
            <p:ph type="body" sz="quarter" idx="51" hasCustomPrompt="1"/>
          </p:nvPr>
        </p:nvSpPr>
        <p:spPr>
          <a:xfrm>
            <a:off x="6584897" y="2081362"/>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4</a:t>
            </a:r>
          </a:p>
        </p:txBody>
      </p:sp>
      <p:sp>
        <p:nvSpPr>
          <p:cNvPr id="77" name="Text Placeholder 11"/>
          <p:cNvSpPr>
            <a:spLocks noGrp="1"/>
          </p:cNvSpPr>
          <p:nvPr userDrawn="1">
            <p:ph type="body" sz="quarter" idx="52" hasCustomPrompt="1"/>
          </p:nvPr>
        </p:nvSpPr>
        <p:spPr>
          <a:xfrm>
            <a:off x="7960333" y="2081362"/>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5</a:t>
            </a:r>
          </a:p>
        </p:txBody>
      </p:sp>
      <p:sp>
        <p:nvSpPr>
          <p:cNvPr id="78" name="Text Placeholder 11"/>
          <p:cNvSpPr>
            <a:spLocks noGrp="1"/>
          </p:cNvSpPr>
          <p:nvPr userDrawn="1">
            <p:ph type="body" sz="quarter" idx="53" hasCustomPrompt="1"/>
          </p:nvPr>
        </p:nvSpPr>
        <p:spPr>
          <a:xfrm>
            <a:off x="9314573" y="2081362"/>
            <a:ext cx="120256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Item 6</a:t>
            </a:r>
          </a:p>
        </p:txBody>
      </p:sp>
      <p:sp>
        <p:nvSpPr>
          <p:cNvPr id="2" name="Title 1"/>
          <p:cNvSpPr>
            <a:spLocks noGrp="1"/>
          </p:cNvSpPr>
          <p:nvPr userDrawn="1">
            <p:ph type="title" hasCustomPrompt="1"/>
          </p:nvPr>
        </p:nvSpPr>
        <p:spPr/>
        <p:txBody>
          <a:bodyPr anchor="t"/>
          <a:lstStyle/>
          <a:p>
            <a:pPr lvl="0"/>
            <a:r>
              <a:rPr lang="en-US" dirty="0" smtClean="0"/>
              <a:t>Chart Flow Title – Use Title Case Arial 24pt Bold</a:t>
            </a:r>
            <a:endParaRPr lang="en-US" dirty="0"/>
          </a:p>
        </p:txBody>
      </p:sp>
      <p:sp>
        <p:nvSpPr>
          <p:cNvPr id="3" name="Oval 2"/>
          <p:cNvSpPr/>
          <p:nvPr userDrawn="1"/>
        </p:nvSpPr>
        <p:spPr>
          <a:xfrm>
            <a:off x="2973915"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p>
        </p:txBody>
      </p:sp>
      <p:sp>
        <p:nvSpPr>
          <p:cNvPr id="47" name="Oval 46"/>
          <p:cNvSpPr/>
          <p:nvPr userDrawn="1"/>
        </p:nvSpPr>
        <p:spPr>
          <a:xfrm>
            <a:off x="4354561"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p>
        </p:txBody>
      </p:sp>
      <p:sp>
        <p:nvSpPr>
          <p:cNvPr id="50" name="Oval 49"/>
          <p:cNvSpPr/>
          <p:nvPr userDrawn="1"/>
        </p:nvSpPr>
        <p:spPr>
          <a:xfrm>
            <a:off x="5749196"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p>
        </p:txBody>
      </p:sp>
      <p:sp>
        <p:nvSpPr>
          <p:cNvPr id="53" name="Oval 52"/>
          <p:cNvSpPr/>
          <p:nvPr userDrawn="1"/>
        </p:nvSpPr>
        <p:spPr>
          <a:xfrm>
            <a:off x="7107236"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p>
        </p:txBody>
      </p:sp>
      <p:sp>
        <p:nvSpPr>
          <p:cNvPr id="58" name="Oval 57"/>
          <p:cNvSpPr/>
          <p:nvPr userDrawn="1"/>
        </p:nvSpPr>
        <p:spPr>
          <a:xfrm>
            <a:off x="8482747"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p>
        </p:txBody>
      </p:sp>
      <p:sp>
        <p:nvSpPr>
          <p:cNvPr id="46" name="Oval 45"/>
          <p:cNvSpPr/>
          <p:nvPr userDrawn="1"/>
        </p:nvSpPr>
        <p:spPr>
          <a:xfrm>
            <a:off x="9860432" y="3170920"/>
            <a:ext cx="109728"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p>
        </p:txBody>
      </p:sp>
    </p:spTree>
    <p:extLst>
      <p:ext uri="{BB962C8B-B14F-4D97-AF65-F5344CB8AC3E}">
        <p14:creationId xmlns:p14="http://schemas.microsoft.com/office/powerpoint/2010/main" val="549281990"/>
      </p:ext>
    </p:extLst>
  </p:cSld>
  <p:clrMapOvr>
    <a:masterClrMapping/>
  </p:clrMapOvr>
  <p:transition>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hart Flow">
    <p:spTree>
      <p:nvGrpSpPr>
        <p:cNvPr id="1" name=""/>
        <p:cNvGrpSpPr/>
        <p:nvPr/>
      </p:nvGrpSpPr>
      <p:grpSpPr>
        <a:xfrm>
          <a:off x="0" y="0"/>
          <a:ext cx="0" cy="0"/>
          <a:chOff x="0" y="0"/>
          <a:chExt cx="0" cy="0"/>
        </a:xfrm>
      </p:grpSpPr>
      <p:cxnSp>
        <p:nvCxnSpPr>
          <p:cNvPr id="58" name="Straight Connector 57"/>
          <p:cNvCxnSpPr/>
          <p:nvPr userDrawn="1"/>
        </p:nvCxnSpPr>
        <p:spPr>
          <a:xfrm>
            <a:off x="1496433" y="5396433"/>
            <a:ext cx="866347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p:cNvSpPr/>
          <p:nvPr userDrawn="1"/>
        </p:nvSpPr>
        <p:spPr>
          <a:xfrm>
            <a:off x="5041973" y="5269802"/>
            <a:ext cx="1321843" cy="25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solidFill>
                <a:schemeClr val="accent1"/>
              </a:solidFill>
            </a:endParaRPr>
          </a:p>
        </p:txBody>
      </p:sp>
      <p:sp>
        <p:nvSpPr>
          <p:cNvPr id="84" name="Rectangle 83"/>
          <p:cNvSpPr/>
          <p:nvPr userDrawn="1"/>
        </p:nvSpPr>
        <p:spPr>
          <a:xfrm>
            <a:off x="2790913" y="2397527"/>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5" name="Right Arrow 84"/>
          <p:cNvSpPr/>
          <p:nvPr userDrawn="1"/>
        </p:nvSpPr>
        <p:spPr>
          <a:xfrm>
            <a:off x="8908291" y="2257085"/>
            <a:ext cx="2132247" cy="547634"/>
          </a:xfrm>
          <a:prstGeom prst="rightArrow">
            <a:avLst>
              <a:gd name="adj1" fmla="val 50000"/>
              <a:gd name="adj2" fmla="val 683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6" name="Rectangle 85"/>
          <p:cNvSpPr/>
          <p:nvPr userDrawn="1"/>
        </p:nvSpPr>
        <p:spPr>
          <a:xfrm>
            <a:off x="4414297" y="2397527"/>
            <a:ext cx="4447480" cy="266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87" name="Rectangle 86"/>
          <p:cNvSpPr/>
          <p:nvPr userDrawn="1"/>
        </p:nvSpPr>
        <p:spPr>
          <a:xfrm>
            <a:off x="1167525" y="2397527"/>
            <a:ext cx="1579569"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88" name="Straight Connector 87"/>
          <p:cNvCxnSpPr/>
          <p:nvPr userDrawn="1"/>
        </p:nvCxnSpPr>
        <p:spPr>
          <a:xfrm>
            <a:off x="4393057"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2769671"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1167523"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Rectangle 90"/>
          <p:cNvSpPr/>
          <p:nvPr userDrawn="1"/>
        </p:nvSpPr>
        <p:spPr>
          <a:xfrm>
            <a:off x="2515477"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97" name="Straight Arrow Connector 96"/>
          <p:cNvCxnSpPr/>
          <p:nvPr userDrawn="1"/>
        </p:nvCxnSpPr>
        <p:spPr>
          <a:xfrm>
            <a:off x="2589050"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userDrawn="1"/>
        </p:nvSpPr>
        <p:spPr>
          <a:xfrm>
            <a:off x="4072228"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99" name="Straight Arrow Connector 98"/>
          <p:cNvCxnSpPr/>
          <p:nvPr userDrawn="1"/>
        </p:nvCxnSpPr>
        <p:spPr>
          <a:xfrm>
            <a:off x="4221270"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userDrawn="1"/>
        </p:nvCxnSpPr>
        <p:spPr>
          <a:xfrm>
            <a:off x="7069310"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8887041"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userDrawn="1"/>
        </p:nvSpPr>
        <p:spPr>
          <a:xfrm>
            <a:off x="8575754" y="3777287"/>
            <a:ext cx="508825"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cxnSp>
        <p:nvCxnSpPr>
          <p:cNvPr id="109" name="Straight Arrow Connector 108"/>
          <p:cNvCxnSpPr/>
          <p:nvPr userDrawn="1"/>
        </p:nvCxnSpPr>
        <p:spPr>
          <a:xfrm>
            <a:off x="8724797" y="3892703"/>
            <a:ext cx="34684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3" name="Text Placeholder 7"/>
          <p:cNvSpPr>
            <a:spLocks noGrp="1"/>
          </p:cNvSpPr>
          <p:nvPr>
            <p:ph type="body" sz="quarter" idx="24" hasCustomPrompt="1"/>
          </p:nvPr>
        </p:nvSpPr>
        <p:spPr>
          <a:xfrm>
            <a:off x="1428699" y="3690217"/>
            <a:ext cx="994092"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4" name="Text Placeholder 7"/>
          <p:cNvSpPr>
            <a:spLocks noGrp="1"/>
          </p:cNvSpPr>
          <p:nvPr>
            <p:ph type="body" sz="quarter" idx="25" hasCustomPrompt="1"/>
          </p:nvPr>
        </p:nvSpPr>
        <p:spPr>
          <a:xfrm>
            <a:off x="3037307" y="3690217"/>
            <a:ext cx="994092"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5" name="Text Placeholder 7"/>
          <p:cNvSpPr>
            <a:spLocks noGrp="1"/>
          </p:cNvSpPr>
          <p:nvPr>
            <p:ph type="body" sz="quarter" idx="26" hasCustomPrompt="1"/>
          </p:nvPr>
        </p:nvSpPr>
        <p:spPr>
          <a:xfrm>
            <a:off x="4643537" y="4429155"/>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6" name="Text Placeholder 7"/>
          <p:cNvSpPr>
            <a:spLocks noGrp="1"/>
          </p:cNvSpPr>
          <p:nvPr>
            <p:ph type="body" sz="quarter" idx="27" hasCustomPrompt="1"/>
          </p:nvPr>
        </p:nvSpPr>
        <p:spPr>
          <a:xfrm>
            <a:off x="5898563" y="4429155"/>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7" name="Text Placeholder 7"/>
          <p:cNvSpPr>
            <a:spLocks noGrp="1"/>
          </p:cNvSpPr>
          <p:nvPr>
            <p:ph type="body" sz="quarter" idx="28" hasCustomPrompt="1"/>
          </p:nvPr>
        </p:nvSpPr>
        <p:spPr>
          <a:xfrm>
            <a:off x="4643537" y="2857320"/>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8" name="Text Placeholder 7"/>
          <p:cNvSpPr>
            <a:spLocks noGrp="1"/>
          </p:cNvSpPr>
          <p:nvPr>
            <p:ph type="body" sz="quarter" idx="29" hasCustomPrompt="1"/>
          </p:nvPr>
        </p:nvSpPr>
        <p:spPr>
          <a:xfrm>
            <a:off x="5898563" y="2857320"/>
            <a:ext cx="1086775"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19" name="Text Placeholder 7"/>
          <p:cNvSpPr>
            <a:spLocks noGrp="1"/>
          </p:cNvSpPr>
          <p:nvPr>
            <p:ph type="body" sz="quarter" idx="30" hasCustomPrompt="1"/>
          </p:nvPr>
        </p:nvSpPr>
        <p:spPr>
          <a:xfrm>
            <a:off x="7576687" y="3690217"/>
            <a:ext cx="994092"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0" name="Text Placeholder 7"/>
          <p:cNvSpPr>
            <a:spLocks noGrp="1"/>
          </p:cNvSpPr>
          <p:nvPr>
            <p:ph type="body" sz="quarter" idx="31" hasCustomPrompt="1"/>
          </p:nvPr>
        </p:nvSpPr>
        <p:spPr>
          <a:xfrm>
            <a:off x="9273403" y="3690217"/>
            <a:ext cx="994092" cy="454667"/>
          </a:xfrm>
          <a:prstGeom prst="rect">
            <a:avLst/>
          </a:prstGeom>
          <a:solidFill>
            <a:schemeClr val="accent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1" name="Text Placeholder 7"/>
          <p:cNvSpPr>
            <a:spLocks noGrp="1"/>
          </p:cNvSpPr>
          <p:nvPr>
            <p:ph type="body" sz="quarter" idx="32" hasCustomPrompt="1"/>
          </p:nvPr>
        </p:nvSpPr>
        <p:spPr>
          <a:xfrm>
            <a:off x="4607183" y="3690217"/>
            <a:ext cx="2378152"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smtClean="0"/>
              <a:t>Item 1</a:t>
            </a:r>
            <a:endParaRPr lang="en-US" dirty="0"/>
          </a:p>
        </p:txBody>
      </p:sp>
      <p:sp>
        <p:nvSpPr>
          <p:cNvPr id="122" name="Text Placeholder 11"/>
          <p:cNvSpPr>
            <a:spLocks noGrp="1"/>
          </p:cNvSpPr>
          <p:nvPr>
            <p:ph type="body" sz="quarter" idx="11" hasCustomPrompt="1"/>
          </p:nvPr>
        </p:nvSpPr>
        <p:spPr>
          <a:xfrm>
            <a:off x="1167526"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3" name="Text Placeholder 11"/>
          <p:cNvSpPr>
            <a:spLocks noGrp="1"/>
          </p:cNvSpPr>
          <p:nvPr>
            <p:ph type="body" sz="quarter" idx="33" hasCustomPrompt="1"/>
          </p:nvPr>
        </p:nvSpPr>
        <p:spPr>
          <a:xfrm>
            <a:off x="2790913"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4" name="Text Placeholder 11"/>
          <p:cNvSpPr>
            <a:spLocks noGrp="1"/>
          </p:cNvSpPr>
          <p:nvPr>
            <p:ph type="body" sz="quarter" idx="34" hasCustomPrompt="1"/>
          </p:nvPr>
        </p:nvSpPr>
        <p:spPr>
          <a:xfrm>
            <a:off x="5862343" y="1952601"/>
            <a:ext cx="147147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5" name="Text Placeholder 11"/>
          <p:cNvSpPr>
            <a:spLocks noGrp="1"/>
          </p:cNvSpPr>
          <p:nvPr>
            <p:ph type="body" sz="quarter" idx="35" hasCustomPrompt="1"/>
          </p:nvPr>
        </p:nvSpPr>
        <p:spPr>
          <a:xfrm>
            <a:off x="8914144" y="1952601"/>
            <a:ext cx="1616917"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26" name="Text Placeholder 11"/>
          <p:cNvSpPr>
            <a:spLocks noGrp="1"/>
          </p:cNvSpPr>
          <p:nvPr>
            <p:ph type="body" sz="quarter" idx="36" hasCustomPrompt="1"/>
          </p:nvPr>
        </p:nvSpPr>
        <p:spPr>
          <a:xfrm>
            <a:off x="827825" y="5257937"/>
            <a:ext cx="600872" cy="276999"/>
          </a:xfrm>
          <a:prstGeom prst="rect">
            <a:avLst/>
          </a:prstGeom>
          <a:noFill/>
        </p:spPr>
        <p:txBody>
          <a:bodyPr wrap="square" lIns="91440" tIns="45720" rIns="91440" bIns="45720" anchor="ctr"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a:t>
            </a:r>
          </a:p>
        </p:txBody>
      </p:sp>
      <p:sp>
        <p:nvSpPr>
          <p:cNvPr id="127" name="Text Placeholder 11"/>
          <p:cNvSpPr>
            <a:spLocks noGrp="1"/>
          </p:cNvSpPr>
          <p:nvPr>
            <p:ph type="body" sz="quarter" idx="37" hasCustomPrompt="1"/>
          </p:nvPr>
        </p:nvSpPr>
        <p:spPr>
          <a:xfrm>
            <a:off x="10227641" y="5257937"/>
            <a:ext cx="600872" cy="276999"/>
          </a:xfrm>
          <a:prstGeom prst="rect">
            <a:avLst/>
          </a:prstGeom>
          <a:noFill/>
        </p:spPr>
        <p:txBody>
          <a:bodyPr wrap="square" lIns="91440" tIns="45720" rIns="91440" bIns="45720" anchor="ctr"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a:t>
            </a:r>
            <a:endParaRPr lang="en-US" dirty="0" smtClean="0"/>
          </a:p>
        </p:txBody>
      </p:sp>
      <p:sp>
        <p:nvSpPr>
          <p:cNvPr id="128" name="Text Placeholder 11"/>
          <p:cNvSpPr>
            <a:spLocks noGrp="1"/>
          </p:cNvSpPr>
          <p:nvPr>
            <p:ph type="body" sz="quarter" idx="38" hasCustomPrompt="1"/>
          </p:nvPr>
        </p:nvSpPr>
        <p:spPr>
          <a:xfrm>
            <a:off x="5041973" y="5257937"/>
            <a:ext cx="1321843" cy="276999"/>
          </a:xfrm>
          <a:prstGeom prst="rect">
            <a:avLst/>
          </a:prstGeom>
          <a:noFill/>
        </p:spPr>
        <p:txBody>
          <a:bodyPr wrap="square" lIns="91440" tIns="45720" rIns="91440" bIns="45720" anchor="ctr"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cxnSp>
        <p:nvCxnSpPr>
          <p:cNvPr id="102" name="Straight Arrow Connector 101"/>
          <p:cNvCxnSpPr/>
          <p:nvPr userDrawn="1"/>
        </p:nvCxnSpPr>
        <p:spPr>
          <a:xfrm rot="10800000" flipV="1">
            <a:off x="5374429" y="4168036"/>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userDrawn="1"/>
        </p:nvCxnSpPr>
        <p:spPr>
          <a:xfrm flipH="1" flipV="1">
            <a:off x="5374429" y="3436693"/>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userDrawn="1"/>
        </p:nvCxnSpPr>
        <p:spPr>
          <a:xfrm flipV="1">
            <a:off x="5979695" y="343539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userDrawn="1"/>
        </p:nvCxnSpPr>
        <p:spPr>
          <a:xfrm rot="10800000" flipH="1" flipV="1">
            <a:off x="5979696" y="4169340"/>
            <a:ext cx="238392"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697714"/>
      </p:ext>
    </p:extLst>
  </p:cSld>
  <p:clrMapOvr>
    <a:masterClrMapping/>
  </p:clrMapOvr>
  <p:transition>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Chart Flow">
    <p:spTree>
      <p:nvGrpSpPr>
        <p:cNvPr id="1" name=""/>
        <p:cNvGrpSpPr/>
        <p:nvPr/>
      </p:nvGrpSpPr>
      <p:grpSpPr>
        <a:xfrm>
          <a:off x="0" y="0"/>
          <a:ext cx="0" cy="0"/>
          <a:chOff x="0" y="0"/>
          <a:chExt cx="0" cy="0"/>
        </a:xfrm>
      </p:grpSpPr>
      <p:sp>
        <p:nvSpPr>
          <p:cNvPr id="67" name="Rounded Rectangle 66"/>
          <p:cNvSpPr/>
          <p:nvPr userDrawn="1"/>
        </p:nvSpPr>
        <p:spPr>
          <a:xfrm>
            <a:off x="7603334" y="2057400"/>
            <a:ext cx="2150268" cy="3048000"/>
          </a:xfrm>
          <a:prstGeom prst="round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sz="1800" b="1" dirty="0"/>
          </a:p>
        </p:txBody>
      </p:sp>
      <p:sp>
        <p:nvSpPr>
          <p:cNvPr id="3" name="Rounded Rectangle 2"/>
          <p:cNvSpPr/>
          <p:nvPr userDrawn="1"/>
        </p:nvSpPr>
        <p:spPr>
          <a:xfrm>
            <a:off x="914402" y="2057400"/>
            <a:ext cx="6402492" cy="3048000"/>
          </a:xfrm>
          <a:prstGeom prst="roundRect">
            <a:avLst/>
          </a:prstGeom>
          <a:solidFill>
            <a:srgbClr val="A7A8A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sz="1800" b="1" dirty="0"/>
          </a:p>
        </p:txBody>
      </p:sp>
      <p:sp>
        <p:nvSpPr>
          <p:cNvPr id="122" name="Text Placeholder 11"/>
          <p:cNvSpPr>
            <a:spLocks noGrp="1"/>
          </p:cNvSpPr>
          <p:nvPr>
            <p:ph type="body" sz="quarter" idx="11" hasCustomPrompt="1"/>
          </p:nvPr>
        </p:nvSpPr>
        <p:spPr>
          <a:xfrm>
            <a:off x="1061891" y="2603892"/>
            <a:ext cx="1681311" cy="338554"/>
          </a:xfrm>
          <a:prstGeom prst="rect">
            <a:avLst/>
          </a:prstGeom>
          <a:noFill/>
        </p:spPr>
        <p:txBody>
          <a:bodyPr wrap="square"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DEFINE</a:t>
            </a:r>
          </a:p>
        </p:txBody>
      </p:sp>
      <p:sp>
        <p:nvSpPr>
          <p:cNvPr id="123" name="Text Placeholder 11"/>
          <p:cNvSpPr>
            <a:spLocks noGrp="1"/>
          </p:cNvSpPr>
          <p:nvPr>
            <p:ph type="body" sz="quarter" idx="33" hasCustomPrompt="1"/>
          </p:nvPr>
        </p:nvSpPr>
        <p:spPr>
          <a:xfrm>
            <a:off x="1079003" y="4315506"/>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31 Jul 17</a:t>
            </a:r>
          </a:p>
        </p:txBody>
      </p:sp>
      <p:sp>
        <p:nvSpPr>
          <p:cNvPr id="40" name="Right Arrow 39"/>
          <p:cNvSpPr/>
          <p:nvPr userDrawn="1"/>
        </p:nvSpPr>
        <p:spPr>
          <a:xfrm>
            <a:off x="808825" y="3305103"/>
            <a:ext cx="6709577" cy="103268"/>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45" name="TextBox 44"/>
          <p:cNvSpPr txBox="1"/>
          <p:nvPr userDrawn="1"/>
        </p:nvSpPr>
        <p:spPr>
          <a:xfrm>
            <a:off x="4002163" y="3078369"/>
            <a:ext cx="87" cy="615553"/>
          </a:xfrm>
          <a:prstGeom prst="rect">
            <a:avLst/>
          </a:prstGeom>
          <a:noFill/>
        </p:spPr>
        <p:txBody>
          <a:bodyPr wrap="square" lIns="91440" tIns="45720" rIns="91440" bIns="45720" rtlCol="0" anchor="t">
            <a:noAutofit/>
          </a:bodyPr>
          <a:lstStyle/>
          <a:p>
            <a:pPr>
              <a:spcBef>
                <a:spcPts val="1200"/>
              </a:spcBef>
            </a:pPr>
            <a:endParaRPr lang="en-US" sz="4000" dirty="0">
              <a:solidFill>
                <a:schemeClr val="accent1"/>
              </a:solidFill>
            </a:endParaRPr>
          </a:p>
        </p:txBody>
      </p:sp>
      <p:cxnSp>
        <p:nvCxnSpPr>
          <p:cNvPr id="78" name="Straight Connector 77"/>
          <p:cNvCxnSpPr/>
          <p:nvPr userDrawn="1"/>
        </p:nvCxnSpPr>
        <p:spPr>
          <a:xfrm>
            <a:off x="1954539" y="3945472"/>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002160" y="3945472"/>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6056737" y="3945472"/>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8562348" y="3945472"/>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Text Placeholder 7"/>
          <p:cNvSpPr>
            <a:spLocks noGrp="1"/>
          </p:cNvSpPr>
          <p:nvPr>
            <p:ph type="body" sz="quarter" idx="24" hasCustomPrompt="1"/>
          </p:nvPr>
        </p:nvSpPr>
        <p:spPr>
          <a:xfrm>
            <a:off x="1078553" y="2918343"/>
            <a:ext cx="1719960" cy="935596"/>
          </a:xfrm>
          <a:prstGeom prst="rect">
            <a:avLst/>
          </a:prstGeom>
          <a:solidFill>
            <a:schemeClr val="accent1"/>
          </a:solidFill>
          <a:ln w="25400">
            <a:solidFill>
              <a:schemeClr val="bg1"/>
            </a:solidFill>
          </a:ln>
        </p:spPr>
        <p:txBody>
          <a:bodyPr lIns="91440" tIns="45720" rIns="91440" bIns="45720" anchor="ctr"/>
          <a:lstStyle>
            <a:lvl1pPr marL="271463" indent="-93663" algn="l">
              <a:buFont typeface="Arial" panose="020B0604020202020204" pitchFamily="34" charset="0"/>
              <a:buChar char="•"/>
              <a:defRPr sz="1200">
                <a:solidFill>
                  <a:schemeClr val="bg1"/>
                </a:solidFill>
              </a:defRPr>
            </a:lvl1pPr>
          </a:lstStyle>
          <a:p>
            <a:pPr lvl="0"/>
            <a:r>
              <a:rPr lang="en-US" dirty="0" smtClean="0"/>
              <a:t>Scope</a:t>
            </a:r>
          </a:p>
          <a:p>
            <a:pPr lvl="0"/>
            <a:r>
              <a:rPr lang="en-US" dirty="0" smtClean="0"/>
              <a:t>Estimate</a:t>
            </a:r>
            <a:endParaRPr lang="en-US" dirty="0"/>
          </a:p>
        </p:txBody>
      </p:sp>
      <p:sp>
        <p:nvSpPr>
          <p:cNvPr id="96" name="Text Placeholder 11"/>
          <p:cNvSpPr>
            <a:spLocks noGrp="1"/>
          </p:cNvSpPr>
          <p:nvPr>
            <p:ph type="body" sz="quarter" idx="36" hasCustomPrompt="1"/>
          </p:nvPr>
        </p:nvSpPr>
        <p:spPr>
          <a:xfrm>
            <a:off x="3169199" y="4315506"/>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31 Aug 17</a:t>
            </a:r>
          </a:p>
        </p:txBody>
      </p:sp>
      <p:sp>
        <p:nvSpPr>
          <p:cNvPr id="104" name="Text Placeholder 7"/>
          <p:cNvSpPr>
            <a:spLocks noGrp="1"/>
          </p:cNvSpPr>
          <p:nvPr>
            <p:ph type="body" sz="quarter" idx="37" hasCustomPrompt="1"/>
          </p:nvPr>
        </p:nvSpPr>
        <p:spPr>
          <a:xfrm>
            <a:off x="3183731" y="2918343"/>
            <a:ext cx="1719960" cy="935596"/>
          </a:xfrm>
          <a:prstGeom prst="rect">
            <a:avLst/>
          </a:prstGeom>
          <a:solidFill>
            <a:schemeClr val="accent1"/>
          </a:solidFill>
          <a:ln w="25400">
            <a:solidFill>
              <a:schemeClr val="bg1"/>
            </a:solidFill>
          </a:ln>
        </p:spPr>
        <p:txBody>
          <a:bodyPr lIns="91440" tIns="45720" rIns="91440" bIns="45720" anchor="ctr"/>
          <a:lstStyle>
            <a:lvl1pPr marL="177800" indent="0" algn="ctr">
              <a:buNone/>
              <a:defRPr lang="en-US" sz="1200" kern="1200" dirty="0">
                <a:solidFill>
                  <a:schemeClr val="bg1"/>
                </a:solidFill>
                <a:latin typeface="+mn-lt"/>
                <a:ea typeface="+mn-ea"/>
                <a:cs typeface="+mn-cs"/>
              </a:defRPr>
            </a:lvl1pPr>
          </a:lstStyle>
          <a:p>
            <a:pPr marL="271463" lvl="0" indent="-93663" algn="l" defTabSz="914400" rtl="0" eaLnBrk="1" latinLnBrk="0" hangingPunct="1">
              <a:lnSpc>
                <a:spcPct val="100000"/>
              </a:lnSpc>
              <a:spcBef>
                <a:spcPts val="600"/>
              </a:spcBef>
              <a:buFont typeface="Arial" panose="020B0604020202020204" pitchFamily="34" charset="0"/>
              <a:buChar char="•"/>
            </a:pPr>
            <a:r>
              <a:rPr lang="en-US" dirty="0" smtClean="0"/>
              <a:t>Roadmap</a:t>
            </a:r>
          </a:p>
          <a:p>
            <a:pPr marL="271463" lvl="0" indent="-93663" algn="l" defTabSz="914400" rtl="0" eaLnBrk="1" latinLnBrk="0" hangingPunct="1">
              <a:lnSpc>
                <a:spcPct val="100000"/>
              </a:lnSpc>
              <a:spcBef>
                <a:spcPts val="600"/>
              </a:spcBef>
              <a:buFont typeface="Arial" panose="020B0604020202020204" pitchFamily="34" charset="0"/>
              <a:buChar char="•"/>
            </a:pPr>
            <a:r>
              <a:rPr lang="en-US" dirty="0" smtClean="0"/>
              <a:t>Plan</a:t>
            </a:r>
          </a:p>
          <a:p>
            <a:pPr marL="271463" lvl="0" indent="-93663" algn="l" defTabSz="914400" rtl="0" eaLnBrk="1" latinLnBrk="0" hangingPunct="1">
              <a:lnSpc>
                <a:spcPct val="100000"/>
              </a:lnSpc>
              <a:spcBef>
                <a:spcPts val="600"/>
              </a:spcBef>
              <a:buFont typeface="Arial" panose="020B0604020202020204" pitchFamily="34" charset="0"/>
              <a:buChar char="•"/>
            </a:pPr>
            <a:endParaRPr lang="en-US" dirty="0" smtClean="0"/>
          </a:p>
        </p:txBody>
      </p:sp>
      <p:sp>
        <p:nvSpPr>
          <p:cNvPr id="105" name="Text Placeholder 11"/>
          <p:cNvSpPr>
            <a:spLocks noGrp="1"/>
          </p:cNvSpPr>
          <p:nvPr>
            <p:ph type="body" sz="quarter" idx="38" hasCustomPrompt="1"/>
          </p:nvPr>
        </p:nvSpPr>
        <p:spPr>
          <a:xfrm>
            <a:off x="5259395" y="4315506"/>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31 Dec 17</a:t>
            </a:r>
          </a:p>
        </p:txBody>
      </p:sp>
      <p:sp>
        <p:nvSpPr>
          <p:cNvPr id="110" name="Text Placeholder 7"/>
          <p:cNvSpPr>
            <a:spLocks noGrp="1"/>
          </p:cNvSpPr>
          <p:nvPr>
            <p:ph type="body" sz="quarter" idx="39" hasCustomPrompt="1"/>
          </p:nvPr>
        </p:nvSpPr>
        <p:spPr>
          <a:xfrm>
            <a:off x="5253689" y="2918343"/>
            <a:ext cx="1719960" cy="935596"/>
          </a:xfrm>
          <a:prstGeom prst="rect">
            <a:avLst/>
          </a:prstGeom>
          <a:solidFill>
            <a:schemeClr val="accent1"/>
          </a:solidFill>
          <a:ln w="25400">
            <a:solidFill>
              <a:schemeClr val="bg1"/>
            </a:solidFill>
          </a:ln>
        </p:spPr>
        <p:txBody>
          <a:bodyPr lIns="91440" tIns="45720" rIns="91440" bIns="45720" anchor="ctr"/>
          <a:lstStyle>
            <a:lvl1pPr marL="177800" indent="0" algn="ctr">
              <a:buNone/>
              <a:defRPr lang="en-US" sz="1200" kern="1200" baseline="0" dirty="0">
                <a:solidFill>
                  <a:schemeClr val="bg1"/>
                </a:solidFill>
                <a:latin typeface="+mn-lt"/>
                <a:ea typeface="+mn-ea"/>
                <a:cs typeface="+mn-cs"/>
              </a:defRPr>
            </a:lvl1pPr>
          </a:lstStyle>
          <a:p>
            <a:pPr marL="271463" lvl="0" indent="-93663" algn="l" defTabSz="914400" rtl="0" eaLnBrk="1" latinLnBrk="0" hangingPunct="1">
              <a:lnSpc>
                <a:spcPct val="100000"/>
              </a:lnSpc>
              <a:spcBef>
                <a:spcPts val="600"/>
              </a:spcBef>
              <a:buFont typeface="Arial" panose="020B0604020202020204" pitchFamily="34" charset="0"/>
              <a:buChar char="•"/>
            </a:pPr>
            <a:r>
              <a:rPr lang="en-US" dirty="0" smtClean="0"/>
              <a:t>Plan</a:t>
            </a:r>
          </a:p>
          <a:p>
            <a:pPr marL="271463" lvl="0" indent="-93663" algn="l" defTabSz="914400" rtl="0" eaLnBrk="1" latinLnBrk="0" hangingPunct="1">
              <a:lnSpc>
                <a:spcPct val="100000"/>
              </a:lnSpc>
              <a:spcBef>
                <a:spcPts val="600"/>
              </a:spcBef>
              <a:buFont typeface="Arial" panose="020B0604020202020204" pitchFamily="34" charset="0"/>
              <a:buChar char="•"/>
            </a:pPr>
            <a:r>
              <a:rPr lang="en-US" dirty="0" smtClean="0"/>
              <a:t>Update RMP</a:t>
            </a:r>
            <a:endParaRPr lang="en-US" dirty="0"/>
          </a:p>
        </p:txBody>
      </p:sp>
      <p:sp>
        <p:nvSpPr>
          <p:cNvPr id="111" name="Text Placeholder 11"/>
          <p:cNvSpPr>
            <a:spLocks noGrp="1"/>
          </p:cNvSpPr>
          <p:nvPr>
            <p:ph type="body" sz="quarter" idx="40" hasCustomPrompt="1"/>
          </p:nvPr>
        </p:nvSpPr>
        <p:spPr>
          <a:xfrm>
            <a:off x="7823202" y="4315506"/>
            <a:ext cx="169322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smtClean="0"/>
              <a:t>Item 1</a:t>
            </a:r>
            <a:endParaRPr lang="en-US" dirty="0" smtClean="0"/>
          </a:p>
        </p:txBody>
      </p:sp>
      <p:sp>
        <p:nvSpPr>
          <p:cNvPr id="112" name="Text Placeholder 7"/>
          <p:cNvSpPr>
            <a:spLocks noGrp="1"/>
          </p:cNvSpPr>
          <p:nvPr>
            <p:ph type="body" sz="quarter" idx="41" hasCustomPrompt="1"/>
          </p:nvPr>
        </p:nvSpPr>
        <p:spPr>
          <a:xfrm>
            <a:off x="7828616" y="2918343"/>
            <a:ext cx="1719960" cy="935596"/>
          </a:xfrm>
          <a:prstGeom prst="rect">
            <a:avLst/>
          </a:prstGeom>
          <a:solidFill>
            <a:schemeClr val="accent1"/>
          </a:solidFill>
          <a:ln w="25400">
            <a:solidFill>
              <a:schemeClr val="bg1"/>
            </a:solidFill>
          </a:ln>
        </p:spPr>
        <p:txBody>
          <a:bodyPr lIns="91440" tIns="45720" rIns="91440" bIns="45720" anchor="ctr"/>
          <a:lstStyle>
            <a:lvl1pPr marL="349250" indent="-171450" algn="ctr">
              <a:buNone/>
              <a:defRPr lang="en-US" sz="1200" kern="1200" dirty="0">
                <a:solidFill>
                  <a:schemeClr val="bg1"/>
                </a:solidFill>
                <a:latin typeface="+mn-lt"/>
                <a:ea typeface="+mn-ea"/>
                <a:cs typeface="+mn-cs"/>
              </a:defRPr>
            </a:lvl1pPr>
          </a:lstStyle>
          <a:p>
            <a:pPr marL="271463" lvl="0" indent="-93663" algn="l" defTabSz="914400" rtl="0" eaLnBrk="1" latinLnBrk="0" hangingPunct="1">
              <a:lnSpc>
                <a:spcPct val="100000"/>
              </a:lnSpc>
              <a:spcBef>
                <a:spcPts val="600"/>
              </a:spcBef>
              <a:buFont typeface="Arial" panose="020B0604020202020204" pitchFamily="34" charset="0"/>
              <a:buChar char="•"/>
            </a:pPr>
            <a:r>
              <a:rPr lang="en-US" dirty="0" smtClean="0"/>
              <a:t>Continual Assessment</a:t>
            </a:r>
            <a:endParaRPr lang="en-US" dirty="0"/>
          </a:p>
        </p:txBody>
      </p:sp>
      <p:sp>
        <p:nvSpPr>
          <p:cNvPr id="2" name="Title 1"/>
          <p:cNvSpPr>
            <a:spLocks noGrp="1"/>
          </p:cNvSpPr>
          <p:nvPr>
            <p:ph type="title" hasCustomPrompt="1"/>
          </p:nvPr>
        </p:nvSpPr>
        <p:spPr/>
        <p:txBody>
          <a:bodyPr anchor="t"/>
          <a:lstStyle/>
          <a:p>
            <a:pPr lvl="0"/>
            <a:r>
              <a:rPr lang="en-US" dirty="0" smtClean="0"/>
              <a:t>Chart Flow Title – Use Title Case Arial 24pt Bold</a:t>
            </a:r>
            <a:endParaRPr lang="en-US" dirty="0"/>
          </a:p>
        </p:txBody>
      </p:sp>
      <p:sp>
        <p:nvSpPr>
          <p:cNvPr id="64" name="Text Placeholder 11"/>
          <p:cNvSpPr>
            <a:spLocks noGrp="1"/>
          </p:cNvSpPr>
          <p:nvPr>
            <p:ph type="body" sz="quarter" idx="44" hasCustomPrompt="1"/>
          </p:nvPr>
        </p:nvSpPr>
        <p:spPr>
          <a:xfrm>
            <a:off x="3219195" y="2590800"/>
            <a:ext cx="1759207" cy="338554"/>
          </a:xfrm>
          <a:prstGeom prst="rect">
            <a:avLst/>
          </a:prstGeom>
          <a:noFill/>
        </p:spPr>
        <p:txBody>
          <a:bodyPr wrap="square"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DEVELOP</a:t>
            </a:r>
          </a:p>
        </p:txBody>
      </p:sp>
      <p:sp>
        <p:nvSpPr>
          <p:cNvPr id="65" name="Text Placeholder 11"/>
          <p:cNvSpPr>
            <a:spLocks noGrp="1"/>
          </p:cNvSpPr>
          <p:nvPr>
            <p:ph type="body" sz="quarter" idx="45" hasCustomPrompt="1"/>
          </p:nvPr>
        </p:nvSpPr>
        <p:spPr>
          <a:xfrm>
            <a:off x="5259395" y="2590800"/>
            <a:ext cx="1759207" cy="338554"/>
          </a:xfrm>
          <a:prstGeom prst="rect">
            <a:avLst/>
          </a:prstGeom>
          <a:noFill/>
        </p:spPr>
        <p:txBody>
          <a:bodyPr wrap="square"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EXECUTE</a:t>
            </a:r>
          </a:p>
        </p:txBody>
      </p:sp>
      <p:sp>
        <p:nvSpPr>
          <p:cNvPr id="66" name="Text Placeholder 11"/>
          <p:cNvSpPr>
            <a:spLocks noGrp="1"/>
          </p:cNvSpPr>
          <p:nvPr>
            <p:ph type="body" sz="quarter" idx="46" hasCustomPrompt="1"/>
          </p:nvPr>
        </p:nvSpPr>
        <p:spPr>
          <a:xfrm>
            <a:off x="7858914" y="2590800"/>
            <a:ext cx="1759207" cy="338554"/>
          </a:xfrm>
          <a:prstGeom prst="rect">
            <a:avLst/>
          </a:prstGeom>
          <a:noFill/>
        </p:spPr>
        <p:txBody>
          <a:bodyPr wrap="square"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EMBED</a:t>
            </a:r>
          </a:p>
        </p:txBody>
      </p:sp>
      <p:sp>
        <p:nvSpPr>
          <p:cNvPr id="68" name="Right Arrow 67"/>
          <p:cNvSpPr/>
          <p:nvPr userDrawn="1"/>
        </p:nvSpPr>
        <p:spPr>
          <a:xfrm rot="21387036">
            <a:off x="2133602" y="1332734"/>
            <a:ext cx="6709577" cy="103268"/>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Tree>
    <p:extLst>
      <p:ext uri="{BB962C8B-B14F-4D97-AF65-F5344CB8AC3E}">
        <p14:creationId xmlns:p14="http://schemas.microsoft.com/office/powerpoint/2010/main" val="10494331"/>
      </p:ext>
    </p:extLst>
  </p:cSld>
  <p:clrMapOvr>
    <a:masterClrMapping/>
  </p:clrMapOvr>
  <p:transition>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B Compare">
    <p:spTree>
      <p:nvGrpSpPr>
        <p:cNvPr id="1" name=""/>
        <p:cNvGrpSpPr/>
        <p:nvPr/>
      </p:nvGrpSpPr>
      <p:grpSpPr>
        <a:xfrm>
          <a:off x="0" y="0"/>
          <a:ext cx="0" cy="0"/>
          <a:chOff x="0" y="0"/>
          <a:chExt cx="0" cy="0"/>
        </a:xfrm>
      </p:grpSpPr>
      <p:sp>
        <p:nvSpPr>
          <p:cNvPr id="3" name="Text Placeholder 11"/>
          <p:cNvSpPr>
            <a:spLocks noGrp="1"/>
          </p:cNvSpPr>
          <p:nvPr>
            <p:ph type="body" sz="quarter" idx="11" hasCustomPrompt="1"/>
          </p:nvPr>
        </p:nvSpPr>
        <p:spPr>
          <a:xfrm>
            <a:off x="609600" y="2224129"/>
            <a:ext cx="53400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5" name="Content Placeholder 2"/>
          <p:cNvSpPr>
            <a:spLocks noGrp="1"/>
          </p:cNvSpPr>
          <p:nvPr>
            <p:ph sz="quarter" idx="17"/>
          </p:nvPr>
        </p:nvSpPr>
        <p:spPr>
          <a:xfrm>
            <a:off x="609600" y="2794576"/>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11"/>
          <p:cNvSpPr>
            <a:spLocks noGrp="1"/>
          </p:cNvSpPr>
          <p:nvPr>
            <p:ph type="body" sz="quarter" idx="18" hasCustomPrompt="1"/>
          </p:nvPr>
        </p:nvSpPr>
        <p:spPr>
          <a:xfrm>
            <a:off x="609600" y="2483702"/>
            <a:ext cx="53400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7" name="Text Placeholder 11"/>
          <p:cNvSpPr>
            <a:spLocks noGrp="1"/>
          </p:cNvSpPr>
          <p:nvPr>
            <p:ph type="body" sz="quarter" idx="19" hasCustomPrompt="1"/>
          </p:nvPr>
        </p:nvSpPr>
        <p:spPr>
          <a:xfrm>
            <a:off x="6242304" y="2224129"/>
            <a:ext cx="5340096"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8" name="Text Placeholder 11"/>
          <p:cNvSpPr>
            <a:spLocks noGrp="1"/>
          </p:cNvSpPr>
          <p:nvPr>
            <p:ph type="body" sz="quarter" idx="21" hasCustomPrompt="1"/>
          </p:nvPr>
        </p:nvSpPr>
        <p:spPr>
          <a:xfrm>
            <a:off x="6242304" y="2483702"/>
            <a:ext cx="5340096"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Subtitle</a:t>
            </a:r>
          </a:p>
        </p:txBody>
      </p:sp>
      <p:sp>
        <p:nvSpPr>
          <p:cNvPr id="9" name="Content Placeholder 2"/>
          <p:cNvSpPr>
            <a:spLocks noGrp="1"/>
          </p:cNvSpPr>
          <p:nvPr>
            <p:ph sz="quarter" idx="22"/>
          </p:nvPr>
        </p:nvSpPr>
        <p:spPr>
          <a:xfrm>
            <a:off x="6242304" y="2794576"/>
            <a:ext cx="5340096"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1"/>
          <p:cNvSpPr>
            <a:spLocks noGrp="1"/>
          </p:cNvSpPr>
          <p:nvPr>
            <p:ph type="body" sz="quarter" idx="23" hasCustomPrompt="1"/>
          </p:nvPr>
        </p:nvSpPr>
        <p:spPr>
          <a:xfrm>
            <a:off x="301834" y="1200090"/>
            <a:ext cx="112805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223907827"/>
      </p:ext>
    </p:extLst>
  </p:cSld>
  <p:clrMapOvr>
    <a:masterClrMapping/>
  </p:clrMapOvr>
  <p:transition>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AB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vert="horz" lIns="91440" tIns="45720" rIns="91440" bIns="45720" rtlCol="0" anchor="t">
            <a:noAutofit/>
          </a:bodyPr>
          <a:lstStyle>
            <a:lvl1pPr marL="0" indent="0">
              <a:buNone/>
              <a:defRPr lang="en-US" sz="2000" b="0" baseline="0" dirty="0" smtClean="0">
                <a:solidFill>
                  <a:schemeClr val="accent1"/>
                </a:solidFill>
              </a:defRPr>
            </a:lvl1pPr>
          </a:lstStyle>
          <a:p>
            <a:pPr lvl="0"/>
            <a:r>
              <a:rPr lang="en-US" dirty="0" smtClean="0"/>
              <a:t>Comparison Box Subtitle – Use Title Case Arial 20pt</a:t>
            </a:r>
          </a:p>
        </p:txBody>
      </p:sp>
      <p:sp>
        <p:nvSpPr>
          <p:cNvPr id="12" name="Text Placeholder 11"/>
          <p:cNvSpPr>
            <a:spLocks noGrp="1"/>
          </p:cNvSpPr>
          <p:nvPr>
            <p:ph type="body" sz="quarter" idx="24" hasCustomPrompt="1"/>
          </p:nvPr>
        </p:nvSpPr>
        <p:spPr>
          <a:xfrm>
            <a:off x="609600" y="3357780"/>
            <a:ext cx="5372944"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3" name="Content Placeholder 2"/>
          <p:cNvSpPr>
            <a:spLocks noGrp="1"/>
          </p:cNvSpPr>
          <p:nvPr>
            <p:ph sz="quarter" idx="25"/>
          </p:nvPr>
        </p:nvSpPr>
        <p:spPr>
          <a:xfrm>
            <a:off x="609600" y="3696339"/>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2"/>
          <p:cNvSpPr>
            <a:spLocks noGrp="1"/>
          </p:cNvSpPr>
          <p:nvPr>
            <p:ph type="pic" sz="quarter" idx="26" hasCustomPrompt="1"/>
          </p:nvPr>
        </p:nvSpPr>
        <p:spPr>
          <a:xfrm>
            <a:off x="609600"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0" name="Text Placeholder 11"/>
          <p:cNvSpPr>
            <a:spLocks noGrp="1"/>
          </p:cNvSpPr>
          <p:nvPr>
            <p:ph type="body" sz="quarter" idx="27" hasCustomPrompt="1"/>
          </p:nvPr>
        </p:nvSpPr>
        <p:spPr>
          <a:xfrm>
            <a:off x="6209456" y="3357780"/>
            <a:ext cx="5372944"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1" name="Content Placeholder 2"/>
          <p:cNvSpPr>
            <a:spLocks noGrp="1"/>
          </p:cNvSpPr>
          <p:nvPr>
            <p:ph sz="quarter" idx="28"/>
          </p:nvPr>
        </p:nvSpPr>
        <p:spPr>
          <a:xfrm>
            <a:off x="6209456" y="3696339"/>
            <a:ext cx="5372944"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Picture Placeholder 2"/>
          <p:cNvSpPr>
            <a:spLocks noGrp="1"/>
          </p:cNvSpPr>
          <p:nvPr>
            <p:ph type="pic" sz="quarter" idx="29" hasCustomPrompt="1"/>
          </p:nvPr>
        </p:nvSpPr>
        <p:spPr>
          <a:xfrm>
            <a:off x="6209456" y="2362670"/>
            <a:ext cx="5372944" cy="995110"/>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80030881"/>
      </p:ext>
    </p:extLst>
  </p:cSld>
  <p:clrMapOvr>
    <a:masterClrMapping/>
  </p:clrMapOvr>
  <p:transition>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BC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1834" y="1200090"/>
            <a:ext cx="11585369"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4496668"/>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609601"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2" name="Text Placeholder 11"/>
          <p:cNvSpPr>
            <a:spLocks noGrp="1"/>
          </p:cNvSpPr>
          <p:nvPr>
            <p:ph type="body" sz="quarter" idx="27" hasCustomPrompt="1"/>
          </p:nvPr>
        </p:nvSpPr>
        <p:spPr>
          <a:xfrm>
            <a:off x="8121904"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28"/>
          </p:nvPr>
        </p:nvSpPr>
        <p:spPr>
          <a:xfrm>
            <a:off x="8121904" y="4496668"/>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Picture Placeholder 2"/>
          <p:cNvSpPr>
            <a:spLocks noGrp="1"/>
          </p:cNvSpPr>
          <p:nvPr>
            <p:ph type="pic" sz="quarter" idx="29" hasCustomPrompt="1"/>
          </p:nvPr>
        </p:nvSpPr>
        <p:spPr>
          <a:xfrm>
            <a:off x="8121905"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5" name="Text Placeholder 11"/>
          <p:cNvSpPr>
            <a:spLocks noGrp="1"/>
          </p:cNvSpPr>
          <p:nvPr>
            <p:ph type="body" sz="quarter" idx="30" hasCustomPrompt="1"/>
          </p:nvPr>
        </p:nvSpPr>
        <p:spPr>
          <a:xfrm>
            <a:off x="4335695" y="4019609"/>
            <a:ext cx="3511296"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8" name="Content Placeholder 2"/>
          <p:cNvSpPr>
            <a:spLocks noGrp="1"/>
          </p:cNvSpPr>
          <p:nvPr>
            <p:ph sz="quarter" idx="31"/>
          </p:nvPr>
        </p:nvSpPr>
        <p:spPr>
          <a:xfrm>
            <a:off x="4335695" y="4496668"/>
            <a:ext cx="3511296"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Picture Placeholder 2"/>
          <p:cNvSpPr>
            <a:spLocks noGrp="1"/>
          </p:cNvSpPr>
          <p:nvPr>
            <p:ph type="pic" sz="quarter" idx="32" hasCustomPrompt="1"/>
          </p:nvPr>
        </p:nvSpPr>
        <p:spPr>
          <a:xfrm>
            <a:off x="4335697" y="2308447"/>
            <a:ext cx="3520611" cy="1720454"/>
          </a:xfrm>
          <a:prstGeom prst="rect">
            <a:avLst/>
          </a:prstGeom>
        </p:spPr>
        <p:txBody>
          <a:bodyPr lIns="91440" tIns="45720" rIns="91440" bIns="45720" anchor="t"/>
          <a:lstStyle>
            <a:lvl1pPr marL="0" indent="0">
              <a:buNone/>
              <a:defRPr/>
            </a:lvl1pPr>
          </a:lstStyle>
          <a:p>
            <a:r>
              <a:rPr lang="en-US" dirty="0" smtClean="0"/>
              <a:t>Picture</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5" name="Text Placeholder 12"/>
          <p:cNvSpPr>
            <a:spLocks noGrp="1"/>
          </p:cNvSpPr>
          <p:nvPr>
            <p:ph type="body" sz="quarter" idx="16" hasCustomPrompt="1"/>
          </p:nvPr>
        </p:nvSpPr>
        <p:spPr bwMode="auto">
          <a:xfrm>
            <a:off x="297781" y="6194512"/>
            <a:ext cx="11589423" cy="282488"/>
          </a:xfrm>
          <a:prstGeom prst="rect">
            <a:avLst/>
          </a:prstGeom>
        </p:spPr>
        <p:txBody>
          <a:bodyPr vert="horz" wrap="square" lIns="91440" tIns="45720" rIns="91440" bIns="45720" rtlCol="0" anchor="b" anchorCtr="0">
            <a:noAutofit/>
          </a:bodyPr>
          <a:lstStyle>
            <a:lvl1pPr marL="0" indent="0">
              <a:buNone/>
              <a:defRPr lang="en-US" sz="800" dirty="0" smtClean="0">
                <a:solidFill>
                  <a:srgbClr val="000000"/>
                </a:solidFill>
                <a:cs typeface="Arial" pitchFamily="34" charset="0"/>
              </a:defRPr>
            </a:lvl1pPr>
          </a:lstStyle>
          <a:p>
            <a:pPr lvl="0">
              <a:lnSpc>
                <a:spcPct val="90000"/>
              </a:lnSpc>
              <a:spcBef>
                <a:spcPts val="200"/>
              </a:spcBef>
            </a:pPr>
            <a:r>
              <a:rPr lang="en-US" dirty="0" smtClean="0"/>
              <a:t>Source placeholder; Arial 8pt. Publication Names are Italicized</a:t>
            </a:r>
          </a:p>
        </p:txBody>
      </p:sp>
    </p:spTree>
    <p:extLst>
      <p:ext uri="{BB962C8B-B14F-4D97-AF65-F5344CB8AC3E}">
        <p14:creationId xmlns:p14="http://schemas.microsoft.com/office/powerpoint/2010/main" val="2347895785"/>
      </p:ext>
    </p:extLst>
  </p:cSld>
  <p:clrMapOvr>
    <a:masterClrMapping/>
  </p:clrMapOvr>
  <p:transition>
    <p:wip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3" name="Picture Placeholder 2"/>
          <p:cNvSpPr>
            <a:spLocks noGrp="1"/>
          </p:cNvSpPr>
          <p:nvPr>
            <p:ph type="pic" sz="quarter" idx="26" hasCustomPrompt="1"/>
          </p:nvPr>
        </p:nvSpPr>
        <p:spPr>
          <a:xfrm>
            <a:off x="1906992" y="2090498"/>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0" name="Picture Placeholder 2"/>
          <p:cNvSpPr>
            <a:spLocks noGrp="1"/>
          </p:cNvSpPr>
          <p:nvPr>
            <p:ph type="pic" sz="quarter" idx="29" hasCustomPrompt="1"/>
          </p:nvPr>
        </p:nvSpPr>
        <p:spPr>
          <a:xfrm>
            <a:off x="9368496" y="2090498"/>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3" name="Picture Placeholder 2"/>
          <p:cNvSpPr>
            <a:spLocks noGrp="1"/>
          </p:cNvSpPr>
          <p:nvPr>
            <p:ph type="pic" sz="quarter" idx="33" hasCustomPrompt="1"/>
          </p:nvPr>
        </p:nvSpPr>
        <p:spPr>
          <a:xfrm>
            <a:off x="5642400" y="2090498"/>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4" name="Content Placeholder 2"/>
          <p:cNvSpPr>
            <a:spLocks noGrp="1"/>
          </p:cNvSpPr>
          <p:nvPr>
            <p:ph sz="quarter" idx="28"/>
          </p:nvPr>
        </p:nvSpPr>
        <p:spPr>
          <a:xfrm>
            <a:off x="8071104"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1"/>
          <p:cNvSpPr>
            <a:spLocks noGrp="1"/>
          </p:cNvSpPr>
          <p:nvPr>
            <p:ph type="body" sz="quarter" idx="11" hasCustomPrompt="1"/>
          </p:nvPr>
        </p:nvSpPr>
        <p:spPr>
          <a:xfrm>
            <a:off x="609600"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6" name="Text Placeholder 11"/>
          <p:cNvSpPr>
            <a:spLocks noGrp="1"/>
          </p:cNvSpPr>
          <p:nvPr>
            <p:ph type="body" sz="quarter" idx="35" hasCustomPrompt="1"/>
          </p:nvPr>
        </p:nvSpPr>
        <p:spPr>
          <a:xfrm>
            <a:off x="8071104"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8" name="Text Placeholder 11"/>
          <p:cNvSpPr>
            <a:spLocks noGrp="1"/>
          </p:cNvSpPr>
          <p:nvPr>
            <p:ph type="body" sz="quarter" idx="36" hasCustomPrompt="1"/>
          </p:nvPr>
        </p:nvSpPr>
        <p:spPr>
          <a:xfrm>
            <a:off x="8071104" y="3244292"/>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1" name="Straight Connector 20"/>
          <p:cNvCxnSpPr/>
          <p:nvPr userDrawn="1"/>
        </p:nvCxnSpPr>
        <p:spPr>
          <a:xfrm>
            <a:off x="8071104" y="3657600"/>
            <a:ext cx="351129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sz="quarter" idx="37"/>
          </p:nvPr>
        </p:nvSpPr>
        <p:spPr>
          <a:xfrm>
            <a:off x="4340352"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11"/>
          <p:cNvSpPr>
            <a:spLocks noGrp="1"/>
          </p:cNvSpPr>
          <p:nvPr>
            <p:ph type="body" sz="quarter" idx="39" hasCustomPrompt="1"/>
          </p:nvPr>
        </p:nvSpPr>
        <p:spPr>
          <a:xfrm>
            <a:off x="4340352" y="2897761"/>
            <a:ext cx="3511296"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4" name="Text Placeholder 11"/>
          <p:cNvSpPr>
            <a:spLocks noGrp="1"/>
          </p:cNvSpPr>
          <p:nvPr>
            <p:ph type="body" sz="quarter" idx="40" hasCustomPrompt="1"/>
          </p:nvPr>
        </p:nvSpPr>
        <p:spPr>
          <a:xfrm>
            <a:off x="4340352" y="3244292"/>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5" name="Straight Connector 24"/>
          <p:cNvCxnSpPr/>
          <p:nvPr userDrawn="1"/>
        </p:nvCxnSpPr>
        <p:spPr>
          <a:xfrm>
            <a:off x="4340352" y="3657600"/>
            <a:ext cx="351129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quarter" idx="41"/>
          </p:nvPr>
        </p:nvSpPr>
        <p:spPr>
          <a:xfrm>
            <a:off x="609600" y="3763138"/>
            <a:ext cx="3511296"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11"/>
          <p:cNvSpPr>
            <a:spLocks noGrp="1"/>
          </p:cNvSpPr>
          <p:nvPr>
            <p:ph type="body" sz="quarter" idx="44" hasCustomPrompt="1"/>
          </p:nvPr>
        </p:nvSpPr>
        <p:spPr>
          <a:xfrm>
            <a:off x="609600" y="3244292"/>
            <a:ext cx="3511296"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Subtext</a:t>
            </a:r>
          </a:p>
        </p:txBody>
      </p:sp>
      <p:cxnSp>
        <p:nvCxnSpPr>
          <p:cNvPr id="28" name="Straight Connector 27"/>
          <p:cNvCxnSpPr/>
          <p:nvPr userDrawn="1"/>
        </p:nvCxnSpPr>
        <p:spPr>
          <a:xfrm>
            <a:off x="609600" y="3657600"/>
            <a:ext cx="351129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9954"/>
      </p:ext>
    </p:extLst>
  </p:cSld>
  <p:clrMapOvr>
    <a:masterClrMapping/>
  </p:clrMapOvr>
  <p:transition>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17"/>
          </p:nvPr>
        </p:nvSpPr>
        <p:spPr>
          <a:xfrm>
            <a:off x="609600" y="3236320"/>
            <a:ext cx="3511296" cy="2547991"/>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906992" y="2090498"/>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19" name="Content Placeholder 2"/>
          <p:cNvSpPr>
            <a:spLocks noGrp="1"/>
          </p:cNvSpPr>
          <p:nvPr>
            <p:ph sz="quarter" idx="28"/>
          </p:nvPr>
        </p:nvSpPr>
        <p:spPr>
          <a:xfrm>
            <a:off x="8071104"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
          <p:cNvSpPr>
            <a:spLocks noGrp="1"/>
          </p:cNvSpPr>
          <p:nvPr>
            <p:ph type="pic" sz="quarter" idx="29" hasCustomPrompt="1"/>
          </p:nvPr>
        </p:nvSpPr>
        <p:spPr>
          <a:xfrm>
            <a:off x="9368496" y="2090498"/>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2" name="Content Placeholder 2"/>
          <p:cNvSpPr>
            <a:spLocks noGrp="1"/>
          </p:cNvSpPr>
          <p:nvPr>
            <p:ph sz="quarter" idx="32"/>
          </p:nvPr>
        </p:nvSpPr>
        <p:spPr>
          <a:xfrm>
            <a:off x="4345009" y="3236315"/>
            <a:ext cx="3511296"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Picture Placeholder 2"/>
          <p:cNvSpPr>
            <a:spLocks noGrp="1"/>
          </p:cNvSpPr>
          <p:nvPr>
            <p:ph type="pic" sz="quarter" idx="33" hasCustomPrompt="1"/>
          </p:nvPr>
        </p:nvSpPr>
        <p:spPr>
          <a:xfrm>
            <a:off x="5642400" y="2090498"/>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0"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6" name="Text Placeholder 11"/>
          <p:cNvSpPr>
            <a:spLocks noGrp="1"/>
          </p:cNvSpPr>
          <p:nvPr>
            <p:ph type="body" sz="quarter" idx="34" hasCustomPrompt="1"/>
          </p:nvPr>
        </p:nvSpPr>
        <p:spPr>
          <a:xfrm>
            <a:off x="4345009"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7" name="Text Placeholder 11"/>
          <p:cNvSpPr>
            <a:spLocks noGrp="1"/>
          </p:cNvSpPr>
          <p:nvPr>
            <p:ph type="body" sz="quarter" idx="35" hasCustomPrompt="1"/>
          </p:nvPr>
        </p:nvSpPr>
        <p:spPr>
          <a:xfrm>
            <a:off x="8071104" y="2897761"/>
            <a:ext cx="3511296"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1556811359"/>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9CDF0-1043-4620-991F-DEFFD094C24D}" type="datetimeFigureOut">
              <a:rPr lang="en-US" smtClean="0"/>
              <a:t>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945C4F-F142-4468-9C10-B0227C7B5D75}" type="slidenum">
              <a:rPr lang="en-US" smtClean="0"/>
              <a:t>‹#›</a:t>
            </a:fld>
            <a:endParaRPr lang="en-US"/>
          </a:p>
        </p:txBody>
      </p:sp>
    </p:spTree>
    <p:extLst>
      <p:ext uri="{BB962C8B-B14F-4D97-AF65-F5344CB8AC3E}">
        <p14:creationId xmlns:p14="http://schemas.microsoft.com/office/powerpoint/2010/main" val="38988076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ABC Icon Compare">
    <p:spTree>
      <p:nvGrpSpPr>
        <p:cNvPr id="1" name=""/>
        <p:cNvGrpSpPr/>
        <p:nvPr/>
      </p:nvGrpSpPr>
      <p:grpSpPr>
        <a:xfrm>
          <a:off x="0" y="0"/>
          <a:ext cx="0" cy="0"/>
          <a:chOff x="0" y="0"/>
          <a:chExt cx="0" cy="0"/>
        </a:xfrm>
      </p:grpSpPr>
      <p:sp>
        <p:nvSpPr>
          <p:cNvPr id="17" name="Content Placeholder 2"/>
          <p:cNvSpPr>
            <a:spLocks noGrp="1"/>
          </p:cNvSpPr>
          <p:nvPr>
            <p:ph sz="quarter" idx="17"/>
          </p:nvPr>
        </p:nvSpPr>
        <p:spPr>
          <a:xfrm>
            <a:off x="609603"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26" hasCustomPrompt="1"/>
          </p:nvPr>
        </p:nvSpPr>
        <p:spPr>
          <a:xfrm>
            <a:off x="1783624" y="136314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35" name="Text Placeholder 11"/>
          <p:cNvSpPr>
            <a:spLocks noGrp="1"/>
          </p:cNvSpPr>
          <p:nvPr>
            <p:ph type="body" sz="quarter" idx="11" hasCustomPrompt="1"/>
          </p:nvPr>
        </p:nvSpPr>
        <p:spPr>
          <a:xfrm>
            <a:off x="609603" y="2550757"/>
            <a:ext cx="3288895" cy="338554"/>
          </a:xfrm>
          <a:prstGeom prst="rect">
            <a:avLst/>
          </a:prstGeom>
          <a:solidFill>
            <a:schemeClr val="accent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63" name="Rectangle 62"/>
          <p:cNvSpPr/>
          <p:nvPr/>
        </p:nvSpPr>
        <p:spPr>
          <a:xfrm>
            <a:off x="2823383" y="2239899"/>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4" name="Rectangle 63"/>
          <p:cNvSpPr/>
          <p:nvPr/>
        </p:nvSpPr>
        <p:spPr>
          <a:xfrm>
            <a:off x="618847" y="2239899"/>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5" name="Down Arrow Callout 64"/>
          <p:cNvSpPr/>
          <p:nvPr/>
        </p:nvSpPr>
        <p:spPr>
          <a:xfrm>
            <a:off x="1716353" y="2239189"/>
            <a:ext cx="1075112" cy="129655"/>
          </a:xfrm>
          <a:prstGeom prst="downArrowCallout">
            <a:avLst>
              <a:gd name="adj1" fmla="val 64694"/>
              <a:gd name="adj2" fmla="val 48160"/>
              <a:gd name="adj3" fmla="val 42142"/>
              <a:gd name="adj4" fmla="val 747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60" name="Rectangle 59"/>
          <p:cNvSpPr/>
          <p:nvPr/>
        </p:nvSpPr>
        <p:spPr>
          <a:xfrm>
            <a:off x="6667497" y="2239899"/>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1" name="Rectangle 60"/>
          <p:cNvSpPr/>
          <p:nvPr/>
        </p:nvSpPr>
        <p:spPr>
          <a:xfrm>
            <a:off x="4462961" y="2239899"/>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62" name="Down Arrow Callout 61"/>
          <p:cNvSpPr/>
          <p:nvPr/>
        </p:nvSpPr>
        <p:spPr>
          <a:xfrm>
            <a:off x="5560468" y="2239189"/>
            <a:ext cx="1075112" cy="129655"/>
          </a:xfrm>
          <a:prstGeom prst="downArrowCallout">
            <a:avLst>
              <a:gd name="adj1" fmla="val 64694"/>
              <a:gd name="adj2" fmla="val 48160"/>
              <a:gd name="adj3" fmla="val 42142"/>
              <a:gd name="adj4" fmla="val 7477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57" name="Rectangle 56"/>
          <p:cNvSpPr/>
          <p:nvPr/>
        </p:nvSpPr>
        <p:spPr>
          <a:xfrm>
            <a:off x="10494375" y="2239899"/>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58" name="Rectangle 57"/>
          <p:cNvSpPr/>
          <p:nvPr/>
        </p:nvSpPr>
        <p:spPr>
          <a:xfrm>
            <a:off x="8289839" y="2239899"/>
            <a:ext cx="1075112"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dirty="0"/>
          </a:p>
        </p:txBody>
      </p:sp>
      <p:sp>
        <p:nvSpPr>
          <p:cNvPr id="59" name="Down Arrow Callout 58"/>
          <p:cNvSpPr/>
          <p:nvPr/>
        </p:nvSpPr>
        <p:spPr>
          <a:xfrm>
            <a:off x="9387345" y="2239189"/>
            <a:ext cx="1075112" cy="129655"/>
          </a:xfrm>
          <a:prstGeom prst="downArrowCallout">
            <a:avLst>
              <a:gd name="adj1" fmla="val 64694"/>
              <a:gd name="adj2" fmla="val 48160"/>
              <a:gd name="adj3" fmla="val 42142"/>
              <a:gd name="adj4" fmla="val 747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66" name="Picture Placeholder 2"/>
          <p:cNvSpPr>
            <a:spLocks noGrp="1"/>
          </p:cNvSpPr>
          <p:nvPr>
            <p:ph type="pic" sz="quarter" idx="27" hasCustomPrompt="1"/>
          </p:nvPr>
        </p:nvSpPr>
        <p:spPr>
          <a:xfrm>
            <a:off x="5626096" y="136314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7" name="Picture Placeholder 2"/>
          <p:cNvSpPr>
            <a:spLocks noGrp="1"/>
          </p:cNvSpPr>
          <p:nvPr>
            <p:ph type="pic" sz="quarter" idx="28" hasCustomPrompt="1"/>
          </p:nvPr>
        </p:nvSpPr>
        <p:spPr>
          <a:xfrm>
            <a:off x="9387348" y="1363144"/>
            <a:ext cx="916517" cy="688975"/>
          </a:xfrm>
          <a:prstGeom prst="rect">
            <a:avLst/>
          </a:prstGeom>
        </p:spPr>
        <p:txBody>
          <a:bodyPr lIns="91440" tIns="45720" rIns="91440" bIns="45720" anchor="t"/>
          <a:lstStyle>
            <a:lvl1pPr marL="0" indent="0">
              <a:buNone/>
              <a:defRPr/>
            </a:lvl1pPr>
          </a:lstStyle>
          <a:p>
            <a:r>
              <a:rPr lang="en-US" dirty="0" smtClean="0"/>
              <a:t>Icon</a:t>
            </a:r>
            <a:endParaRPr lang="en-US" dirty="0"/>
          </a:p>
        </p:txBody>
      </p:sp>
      <p:sp>
        <p:nvSpPr>
          <p:cNvPr id="68" name="Text Placeholder 11"/>
          <p:cNvSpPr>
            <a:spLocks noGrp="1"/>
          </p:cNvSpPr>
          <p:nvPr>
            <p:ph type="body" sz="quarter" idx="29" hasCustomPrompt="1"/>
          </p:nvPr>
        </p:nvSpPr>
        <p:spPr>
          <a:xfrm>
            <a:off x="4472690" y="2550757"/>
            <a:ext cx="3288895"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69" name="Text Placeholder 11"/>
          <p:cNvSpPr>
            <a:spLocks noGrp="1"/>
          </p:cNvSpPr>
          <p:nvPr>
            <p:ph type="body" sz="quarter" idx="30" hasCustomPrompt="1"/>
          </p:nvPr>
        </p:nvSpPr>
        <p:spPr>
          <a:xfrm>
            <a:off x="8280457" y="2550757"/>
            <a:ext cx="3288895" cy="338554"/>
          </a:xfrm>
          <a:prstGeom prst="rect">
            <a:avLst/>
          </a:prstGeom>
          <a:solidFill>
            <a:schemeClr val="accent2"/>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70" name="Content Placeholder 2"/>
          <p:cNvSpPr>
            <a:spLocks noGrp="1"/>
          </p:cNvSpPr>
          <p:nvPr>
            <p:ph sz="quarter" idx="31"/>
          </p:nvPr>
        </p:nvSpPr>
        <p:spPr>
          <a:xfrm>
            <a:off x="4472690"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1" name="Content Placeholder 2"/>
          <p:cNvSpPr>
            <a:spLocks noGrp="1"/>
          </p:cNvSpPr>
          <p:nvPr>
            <p:ph sz="quarter" idx="32"/>
          </p:nvPr>
        </p:nvSpPr>
        <p:spPr>
          <a:xfrm>
            <a:off x="8293509" y="2889311"/>
            <a:ext cx="3288895"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685566054"/>
      </p:ext>
    </p:extLst>
  </p:cSld>
  <p:clrMapOvr>
    <a:masterClrMapping/>
  </p:clrMapOvr>
  <p:transition>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7" name="Content Placeholder 2"/>
          <p:cNvSpPr>
            <a:spLocks noGrp="1"/>
          </p:cNvSpPr>
          <p:nvPr>
            <p:ph sz="quarter" idx="27"/>
          </p:nvPr>
        </p:nvSpPr>
        <p:spPr>
          <a:xfrm>
            <a:off x="829059" y="2589019"/>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0" name="Rectangle 19"/>
          <p:cNvSpPr/>
          <p:nvPr userDrawn="1"/>
        </p:nvSpPr>
        <p:spPr>
          <a:xfrm>
            <a:off x="609603"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1" name="Text Placeholder 11"/>
          <p:cNvSpPr>
            <a:spLocks noGrp="1"/>
          </p:cNvSpPr>
          <p:nvPr>
            <p:ph type="body" sz="quarter" idx="11" hasCustomPrompt="1"/>
          </p:nvPr>
        </p:nvSpPr>
        <p:spPr>
          <a:xfrm>
            <a:off x="829058" y="2250460"/>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2" name="Content Placeholder 2"/>
          <p:cNvSpPr>
            <a:spLocks noGrp="1"/>
          </p:cNvSpPr>
          <p:nvPr>
            <p:ph sz="quarter" idx="28"/>
          </p:nvPr>
        </p:nvSpPr>
        <p:spPr>
          <a:xfrm>
            <a:off x="6386138" y="2589019"/>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Rectangle 22"/>
          <p:cNvSpPr/>
          <p:nvPr userDrawn="1"/>
        </p:nvSpPr>
        <p:spPr>
          <a:xfrm>
            <a:off x="6166682" y="2135712"/>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4" name="Text Placeholder 11"/>
          <p:cNvSpPr>
            <a:spLocks noGrp="1"/>
          </p:cNvSpPr>
          <p:nvPr>
            <p:ph type="body" sz="quarter" idx="29" hasCustomPrompt="1"/>
          </p:nvPr>
        </p:nvSpPr>
        <p:spPr>
          <a:xfrm>
            <a:off x="6386137" y="2250460"/>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5" name="Content Placeholder 2"/>
          <p:cNvSpPr>
            <a:spLocks noGrp="1"/>
          </p:cNvSpPr>
          <p:nvPr>
            <p:ph sz="quarter" idx="30"/>
          </p:nvPr>
        </p:nvSpPr>
        <p:spPr>
          <a:xfrm>
            <a:off x="829059" y="4500292"/>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6" name="Rectangle 25"/>
          <p:cNvSpPr/>
          <p:nvPr userDrawn="1"/>
        </p:nvSpPr>
        <p:spPr>
          <a:xfrm>
            <a:off x="609603"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27" name="Text Placeholder 11"/>
          <p:cNvSpPr>
            <a:spLocks noGrp="1"/>
          </p:cNvSpPr>
          <p:nvPr>
            <p:ph type="body" sz="quarter" idx="31" hasCustomPrompt="1"/>
          </p:nvPr>
        </p:nvSpPr>
        <p:spPr>
          <a:xfrm>
            <a:off x="829058" y="4161733"/>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8" name="Content Placeholder 2"/>
          <p:cNvSpPr>
            <a:spLocks noGrp="1"/>
          </p:cNvSpPr>
          <p:nvPr>
            <p:ph sz="quarter" idx="32"/>
          </p:nvPr>
        </p:nvSpPr>
        <p:spPr>
          <a:xfrm>
            <a:off x="6386138" y="4500292"/>
            <a:ext cx="4931223"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9" name="Rectangle 28"/>
          <p:cNvSpPr/>
          <p:nvPr userDrawn="1"/>
        </p:nvSpPr>
        <p:spPr>
          <a:xfrm>
            <a:off x="6166682" y="4046985"/>
            <a:ext cx="541572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800" b="1" dirty="0"/>
          </a:p>
        </p:txBody>
      </p:sp>
      <p:sp>
        <p:nvSpPr>
          <p:cNvPr id="30" name="Text Placeholder 11"/>
          <p:cNvSpPr>
            <a:spLocks noGrp="1"/>
          </p:cNvSpPr>
          <p:nvPr>
            <p:ph type="body" sz="quarter" idx="33" hasCustomPrompt="1"/>
          </p:nvPr>
        </p:nvSpPr>
        <p:spPr>
          <a:xfrm>
            <a:off x="6386137" y="4161733"/>
            <a:ext cx="4931223"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 name="Title 2"/>
          <p:cNvSpPr>
            <a:spLocks noGrp="1"/>
          </p:cNvSpPr>
          <p:nvPr>
            <p:ph type="title" hasCustomPrompt="1"/>
          </p:nvPr>
        </p:nvSpPr>
        <p:spPr/>
        <p:txBody>
          <a:bodyPr anchor="t"/>
          <a:lstStyle/>
          <a:p>
            <a:pPr lvl="0"/>
            <a:r>
              <a:rPr lang="en-US" dirty="0" smtClean="0"/>
              <a:t>Comparison Box Title – Use Title Case Arial 24pt Bold</a:t>
            </a:r>
            <a:endParaRPr lang="en-US" dirty="0"/>
          </a:p>
        </p:txBody>
      </p:sp>
    </p:spTree>
    <p:extLst>
      <p:ext uri="{BB962C8B-B14F-4D97-AF65-F5344CB8AC3E}">
        <p14:creationId xmlns:p14="http://schemas.microsoft.com/office/powerpoint/2010/main" val="3928088635"/>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40"/>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6"/>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Text Placeholder 11"/>
          <p:cNvSpPr>
            <a:spLocks noGrp="1"/>
          </p:cNvSpPr>
          <p:nvPr>
            <p:ph type="body" sz="quarter" idx="32" hasCustomPrompt="1"/>
          </p:nvPr>
        </p:nvSpPr>
        <p:spPr>
          <a:xfrm>
            <a:off x="6242304" y="2208740"/>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9" name="Content Placeholder 2"/>
          <p:cNvSpPr>
            <a:spLocks noGrp="1"/>
          </p:cNvSpPr>
          <p:nvPr>
            <p:ph sz="quarter" idx="33"/>
          </p:nvPr>
        </p:nvSpPr>
        <p:spPr>
          <a:xfrm>
            <a:off x="6242304" y="2485733"/>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11"/>
          <p:cNvSpPr>
            <a:spLocks noGrp="1"/>
          </p:cNvSpPr>
          <p:nvPr>
            <p:ph type="body" sz="quarter" idx="34" hasCustomPrompt="1"/>
          </p:nvPr>
        </p:nvSpPr>
        <p:spPr>
          <a:xfrm>
            <a:off x="6242304" y="4059216"/>
            <a:ext cx="5340096"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31" name="Content Placeholder 2"/>
          <p:cNvSpPr>
            <a:spLocks noGrp="1"/>
          </p:cNvSpPr>
          <p:nvPr>
            <p:ph sz="quarter" idx="35"/>
          </p:nvPr>
        </p:nvSpPr>
        <p:spPr>
          <a:xfrm>
            <a:off x="6242304" y="4336209"/>
            <a:ext cx="5340096"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13" name="Text Placeholder 12"/>
          <p:cNvSpPr>
            <a:spLocks noGrp="1"/>
          </p:cNvSpPr>
          <p:nvPr>
            <p:ph type="body" sz="quarter" idx="16" hasCustomPrompt="1"/>
          </p:nvPr>
        </p:nvSpPr>
        <p:spPr bwMode="auto">
          <a:xfrm>
            <a:off x="297781" y="6194512"/>
            <a:ext cx="11589423" cy="282488"/>
          </a:xfrm>
          <a:prstGeom prst="rect">
            <a:avLst/>
          </a:prstGeom>
        </p:spPr>
        <p:txBody>
          <a:bodyPr vert="horz" wrap="square" lIns="91440" tIns="45720" rIns="91440" bIns="45720" rtlCol="0" anchor="b" anchorCtr="0">
            <a:noAutofit/>
          </a:bodyPr>
          <a:lstStyle>
            <a:lvl1pPr marL="0" indent="0">
              <a:buNone/>
              <a:defRPr lang="en-US" sz="800" dirty="0" smtClean="0">
                <a:solidFill>
                  <a:srgbClr val="000000"/>
                </a:solidFill>
                <a:cs typeface="Arial" pitchFamily="34" charset="0"/>
              </a:defRPr>
            </a:lvl1pPr>
          </a:lstStyle>
          <a:p>
            <a:pPr lvl="0">
              <a:lnSpc>
                <a:spcPct val="90000"/>
              </a:lnSpc>
              <a:spcBef>
                <a:spcPts val="200"/>
              </a:spcBef>
            </a:pPr>
            <a:r>
              <a:rPr lang="en-US" dirty="0" smtClean="0"/>
              <a:t>Source placeholder; Arial 8pt. Publication Names are Italicized</a:t>
            </a:r>
          </a:p>
        </p:txBody>
      </p:sp>
    </p:spTree>
    <p:extLst>
      <p:ext uri="{BB962C8B-B14F-4D97-AF65-F5344CB8AC3E}">
        <p14:creationId xmlns:p14="http://schemas.microsoft.com/office/powerpoint/2010/main" val="4195604171"/>
      </p:ext>
    </p:extLst>
  </p:cSld>
  <p:clrMapOvr>
    <a:masterClrMapping/>
  </p:clrMapOvr>
  <p:transition>
    <p:wip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304800" y="1200090"/>
            <a:ext cx="115824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Comparison Box Subtitle – Use Title Case Arial 20pt</a:t>
            </a:r>
          </a:p>
        </p:txBody>
      </p:sp>
      <p:sp>
        <p:nvSpPr>
          <p:cNvPr id="14" name="Text Placeholder 11"/>
          <p:cNvSpPr>
            <a:spLocks noGrp="1"/>
          </p:cNvSpPr>
          <p:nvPr>
            <p:ph type="body" sz="quarter" idx="11" hasCustomPrompt="1"/>
          </p:nvPr>
        </p:nvSpPr>
        <p:spPr>
          <a:xfrm>
            <a:off x="609600" y="2208740"/>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7" name="Content Placeholder 2"/>
          <p:cNvSpPr>
            <a:spLocks noGrp="1"/>
          </p:cNvSpPr>
          <p:nvPr>
            <p:ph sz="quarter" idx="17"/>
          </p:nvPr>
        </p:nvSpPr>
        <p:spPr>
          <a:xfrm>
            <a:off x="609600"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1"/>
          <p:cNvSpPr>
            <a:spLocks noGrp="1"/>
          </p:cNvSpPr>
          <p:nvPr>
            <p:ph type="body" sz="quarter" idx="24" hasCustomPrompt="1"/>
          </p:nvPr>
        </p:nvSpPr>
        <p:spPr>
          <a:xfrm>
            <a:off x="8077200" y="2208740"/>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19" name="Content Placeholder 2"/>
          <p:cNvSpPr>
            <a:spLocks noGrp="1"/>
          </p:cNvSpPr>
          <p:nvPr>
            <p:ph sz="quarter" idx="25"/>
          </p:nvPr>
        </p:nvSpPr>
        <p:spPr>
          <a:xfrm>
            <a:off x="8077200" y="2485733"/>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11"/>
          <p:cNvSpPr>
            <a:spLocks noGrp="1"/>
          </p:cNvSpPr>
          <p:nvPr>
            <p:ph type="body" sz="quarter" idx="27" hasCustomPrompt="1"/>
          </p:nvPr>
        </p:nvSpPr>
        <p:spPr>
          <a:xfrm>
            <a:off x="4351105" y="2208740"/>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1" name="Content Placeholder 2"/>
          <p:cNvSpPr>
            <a:spLocks noGrp="1"/>
          </p:cNvSpPr>
          <p:nvPr>
            <p:ph sz="quarter" idx="28"/>
          </p:nvPr>
        </p:nvSpPr>
        <p:spPr>
          <a:xfrm>
            <a:off x="4351105" y="2485733"/>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11"/>
          <p:cNvSpPr>
            <a:spLocks noGrp="1"/>
          </p:cNvSpPr>
          <p:nvPr>
            <p:ph type="body" sz="quarter" idx="30" hasCustomPrompt="1"/>
          </p:nvPr>
        </p:nvSpPr>
        <p:spPr>
          <a:xfrm>
            <a:off x="609600" y="405921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3" name="Content Placeholder 2"/>
          <p:cNvSpPr>
            <a:spLocks noGrp="1"/>
          </p:cNvSpPr>
          <p:nvPr>
            <p:ph sz="quarter" idx="31"/>
          </p:nvPr>
        </p:nvSpPr>
        <p:spPr>
          <a:xfrm>
            <a:off x="609600"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11"/>
          <p:cNvSpPr>
            <a:spLocks noGrp="1"/>
          </p:cNvSpPr>
          <p:nvPr>
            <p:ph type="body" sz="quarter" idx="32" hasCustomPrompt="1"/>
          </p:nvPr>
        </p:nvSpPr>
        <p:spPr>
          <a:xfrm>
            <a:off x="8077200" y="405921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5" name="Content Placeholder 2"/>
          <p:cNvSpPr>
            <a:spLocks noGrp="1"/>
          </p:cNvSpPr>
          <p:nvPr>
            <p:ph sz="quarter" idx="33"/>
          </p:nvPr>
        </p:nvSpPr>
        <p:spPr>
          <a:xfrm>
            <a:off x="8077200" y="4336209"/>
            <a:ext cx="3499104"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1"/>
          <p:cNvSpPr>
            <a:spLocks noGrp="1"/>
          </p:cNvSpPr>
          <p:nvPr>
            <p:ph type="body" sz="quarter" idx="34" hasCustomPrompt="1"/>
          </p:nvPr>
        </p:nvSpPr>
        <p:spPr>
          <a:xfrm>
            <a:off x="4351105" y="4059216"/>
            <a:ext cx="3499104"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smtClean="0"/>
              <a:t>Title Header</a:t>
            </a:r>
          </a:p>
        </p:txBody>
      </p:sp>
      <p:sp>
        <p:nvSpPr>
          <p:cNvPr id="27" name="Content Placeholder 2"/>
          <p:cNvSpPr>
            <a:spLocks noGrp="1"/>
          </p:cNvSpPr>
          <p:nvPr>
            <p:ph sz="quarter" idx="35"/>
          </p:nvPr>
        </p:nvSpPr>
        <p:spPr>
          <a:xfrm>
            <a:off x="4351105" y="4336209"/>
            <a:ext cx="35052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nchor="t"/>
          <a:lstStyle/>
          <a:p>
            <a:pPr lvl="0"/>
            <a:r>
              <a:rPr lang="en-US" dirty="0" smtClean="0"/>
              <a:t>Comparison Box Title – Use Title Case Arial 24pt Bold</a:t>
            </a:r>
            <a:endParaRPr lang="en-US" dirty="0"/>
          </a:p>
        </p:txBody>
      </p:sp>
      <p:sp>
        <p:nvSpPr>
          <p:cNvPr id="28" name="Text Placeholder 12"/>
          <p:cNvSpPr>
            <a:spLocks noGrp="1"/>
          </p:cNvSpPr>
          <p:nvPr>
            <p:ph type="body" sz="quarter" idx="16" hasCustomPrompt="1"/>
          </p:nvPr>
        </p:nvSpPr>
        <p:spPr bwMode="auto">
          <a:xfrm>
            <a:off x="297781" y="6194512"/>
            <a:ext cx="11589423" cy="282488"/>
          </a:xfrm>
          <a:prstGeom prst="rect">
            <a:avLst/>
          </a:prstGeom>
        </p:spPr>
        <p:txBody>
          <a:bodyPr vert="horz" wrap="square" lIns="91440" tIns="45720" rIns="91440" bIns="45720" rtlCol="0" anchor="b" anchorCtr="0">
            <a:noAutofit/>
          </a:bodyPr>
          <a:lstStyle>
            <a:lvl1pPr marL="0" indent="0">
              <a:buNone/>
              <a:defRPr lang="en-US" sz="800" dirty="0" smtClean="0">
                <a:solidFill>
                  <a:srgbClr val="000000"/>
                </a:solidFill>
                <a:cs typeface="Arial" pitchFamily="34" charset="0"/>
              </a:defRPr>
            </a:lvl1pPr>
          </a:lstStyle>
          <a:p>
            <a:pPr lvl="0">
              <a:lnSpc>
                <a:spcPct val="90000"/>
              </a:lnSpc>
              <a:spcBef>
                <a:spcPts val="200"/>
              </a:spcBef>
            </a:pPr>
            <a:r>
              <a:rPr lang="en-US" dirty="0" smtClean="0"/>
              <a:t>Source placeholder; Arial 8pt. Publication Names are Italicized</a:t>
            </a:r>
          </a:p>
        </p:txBody>
      </p:sp>
    </p:spTree>
    <p:extLst>
      <p:ext uri="{BB962C8B-B14F-4D97-AF65-F5344CB8AC3E}">
        <p14:creationId xmlns:p14="http://schemas.microsoft.com/office/powerpoint/2010/main" val="2975127953"/>
      </p:ext>
    </p:extLst>
  </p:cSld>
  <p:clrMapOvr>
    <a:masterClrMapping/>
  </p:clrMapOvr>
  <p:transition>
    <p:wip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14" name="Content Placeholder 2"/>
          <p:cNvSpPr>
            <a:spLocks noGrp="1"/>
          </p:cNvSpPr>
          <p:nvPr>
            <p:ph sz="quarter" idx="17" hasCustomPrompt="1"/>
          </p:nvPr>
        </p:nvSpPr>
        <p:spPr>
          <a:xfrm>
            <a:off x="304800" y="1601860"/>
            <a:ext cx="11582400" cy="4570340"/>
          </a:xfrm>
          <a:prstGeom prst="rect">
            <a:avLst/>
          </a:prstGeom>
        </p:spPr>
        <p:txBody>
          <a:bodyPr lIns="91440" tIns="45720" rIns="91440" bIns="45720" anchor="t">
            <a:noAutofit/>
          </a:bodyPr>
          <a:lstStyle>
            <a:lvl1pPr marL="0" indent="0">
              <a:buNone/>
              <a:defRPr sz="1400" baseline="0">
                <a:solidFill>
                  <a:schemeClr val="bg2"/>
                </a:solidFill>
              </a:defRPr>
            </a:lvl1pPr>
          </a:lstStyle>
          <a:p>
            <a:pPr marL="0" indent="0">
              <a:buNone/>
            </a:pPr>
            <a:r>
              <a:rPr lang="en-US" sz="1200" dirty="0" smtClean="0"/>
              <a:t>Click to edit text</a:t>
            </a:r>
            <a:endParaRPr lang="en-US" sz="1200" dirty="0"/>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smtClean="0"/>
              <a:t>Disclosure</a:t>
            </a:r>
            <a:endParaRPr lang="en-US" dirty="0"/>
          </a:p>
        </p:txBody>
      </p:sp>
    </p:spTree>
    <p:extLst>
      <p:ext uri="{BB962C8B-B14F-4D97-AF65-F5344CB8AC3E}">
        <p14:creationId xmlns:p14="http://schemas.microsoft.com/office/powerpoint/2010/main" val="582243062"/>
      </p:ext>
    </p:extLst>
  </p:cSld>
  <p:clrMapOvr>
    <a:masterClrMapping/>
  </p:clrMapOvr>
  <p:transition>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3" name="Picture 2"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6680" y="3051813"/>
            <a:ext cx="4358640" cy="754381"/>
          </a:xfrm>
          <a:prstGeom prst="rect">
            <a:avLst/>
          </a:prstGeom>
        </p:spPr>
      </p:pic>
    </p:spTree>
    <p:extLst>
      <p:ext uri="{BB962C8B-B14F-4D97-AF65-F5344CB8AC3E}">
        <p14:creationId xmlns:p14="http://schemas.microsoft.com/office/powerpoint/2010/main" val="236364934"/>
      </p:ext>
    </p:extLst>
  </p:cSld>
  <p:clrMapOvr>
    <a:masterClrMapping/>
  </p:clrMapOvr>
  <p:transition>
    <p:wip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04802" y="1720413"/>
            <a:ext cx="11582399" cy="867930"/>
          </a:xfrm>
        </p:spPr>
        <p:txBody>
          <a:bodyPr wrap="square" anchor="b" anchorCtr="0">
            <a:noAutofit/>
          </a:bodyPr>
          <a:lstStyle>
            <a:lvl1pPr>
              <a:lnSpc>
                <a:spcPct val="100000"/>
              </a:lnSpc>
              <a:spcBef>
                <a:spcPts val="0"/>
              </a:spcBef>
              <a:defRPr sz="2800" cap="none" baseline="0">
                <a:solidFill>
                  <a:srgbClr val="000000"/>
                </a:solidFill>
              </a:defRPr>
            </a:lvl1pPr>
          </a:lstStyle>
          <a:p>
            <a:r>
              <a:rPr lang="en-US" dirty="0" smtClean="0"/>
              <a:t>Cover Option 2: </a:t>
            </a:r>
            <a:br>
              <a:rPr lang="en-US" dirty="0" smtClean="0"/>
            </a:br>
            <a:r>
              <a:rPr lang="en-US" dirty="0" smtClean="0"/>
              <a:t>Title Arial Bold 28pt </a:t>
            </a:r>
            <a:endParaRPr lang="en-US" dirty="0"/>
          </a:p>
        </p:txBody>
      </p:sp>
      <p:sp>
        <p:nvSpPr>
          <p:cNvPr id="3" name="Subtitle 2"/>
          <p:cNvSpPr>
            <a:spLocks noGrp="1"/>
          </p:cNvSpPr>
          <p:nvPr>
            <p:ph type="subTitle" idx="1" hasCustomPrompt="1"/>
          </p:nvPr>
        </p:nvSpPr>
        <p:spPr bwMode="auto">
          <a:xfrm>
            <a:off x="304802" y="2935918"/>
            <a:ext cx="11582399" cy="341632"/>
          </a:xfrm>
        </p:spPr>
        <p:txBody>
          <a:bodyPr wrap="square">
            <a:noAutofit/>
          </a:bodyPr>
          <a:lstStyle>
            <a:lvl1pPr marL="0" indent="0" algn="l">
              <a:lnSpc>
                <a:spcPct val="100000"/>
              </a:lnSpc>
              <a:spcBef>
                <a:spcPts val="0"/>
              </a:spcBef>
              <a:buNone/>
              <a:defRPr sz="18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Subtext Goes Here Arial Regular 18pt</a:t>
            </a:r>
            <a:endParaRPr lang="en-US" dirty="0"/>
          </a:p>
        </p:txBody>
      </p:sp>
      <p:sp>
        <p:nvSpPr>
          <p:cNvPr id="13" name="Text Placeholder 12"/>
          <p:cNvSpPr>
            <a:spLocks noGrp="1"/>
          </p:cNvSpPr>
          <p:nvPr>
            <p:ph type="body" sz="quarter" idx="10" hasCustomPrompt="1"/>
          </p:nvPr>
        </p:nvSpPr>
        <p:spPr bwMode="auto">
          <a:xfrm>
            <a:off x="304802" y="3659719"/>
            <a:ext cx="11582399" cy="723275"/>
          </a:xfrm>
        </p:spPr>
        <p:txBody>
          <a:bodyPr wrap="square">
            <a:spAutoFit/>
          </a:bodyPr>
          <a:lstStyle>
            <a:lvl1pPr marL="0" indent="0">
              <a:lnSpc>
                <a:spcPct val="100000"/>
              </a:lnSpc>
              <a:spcBef>
                <a:spcPts val="600"/>
              </a:spcBef>
              <a:buNone/>
              <a:defRPr sz="1800" b="0" baseline="0">
                <a:solidFill>
                  <a:srgbClr val="000000"/>
                </a:solidFill>
              </a:defRPr>
            </a:lvl1pPr>
            <a:lvl2pPr marL="1588" indent="0">
              <a:lnSpc>
                <a:spcPct val="100000"/>
              </a:lnSpc>
              <a:spcBef>
                <a:spcPts val="600"/>
              </a:spcBef>
              <a:buNone/>
              <a:defRPr sz="1400" b="0" baseline="0">
                <a:solidFill>
                  <a:schemeClr val="bg2"/>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smtClean="0"/>
              <a:t>Executive Summary</a:t>
            </a:r>
          </a:p>
          <a:p>
            <a:pPr lvl="0"/>
            <a:r>
              <a:rPr lang="en-US" dirty="0" smtClean="0"/>
              <a:t>Second Level</a:t>
            </a:r>
          </a:p>
        </p:txBody>
      </p:sp>
      <p:grpSp>
        <p:nvGrpSpPr>
          <p:cNvPr id="9" name="Group 8"/>
          <p:cNvGrpSpPr/>
          <p:nvPr/>
        </p:nvGrpSpPr>
        <p:grpSpPr bwMode="gray">
          <a:xfrm>
            <a:off x="671176" y="554182"/>
            <a:ext cx="2196352" cy="562411"/>
            <a:chOff x="363538" y="466726"/>
            <a:chExt cx="1831975" cy="625475"/>
          </a:xfrm>
        </p:grpSpPr>
        <p:sp>
          <p:nvSpPr>
            <p:cNvPr id="10" name="Freeform 7"/>
            <p:cNvSpPr>
              <a:spLocks noEditPoints="1"/>
            </p:cNvSpPr>
            <p:nvPr userDrawn="1"/>
          </p:nvSpPr>
          <p:spPr bwMode="gray">
            <a:xfrm>
              <a:off x="482600" y="901701"/>
              <a:ext cx="1712913" cy="190500"/>
            </a:xfrm>
            <a:custGeom>
              <a:avLst/>
              <a:gdLst/>
              <a:ahLst/>
              <a:cxnLst>
                <a:cxn ang="0">
                  <a:pos x="28318" y="3136"/>
                </a:cxn>
                <a:cxn ang="0">
                  <a:pos x="30217" y="3756"/>
                </a:cxn>
                <a:cxn ang="0">
                  <a:pos x="29740" y="2668"/>
                </a:cxn>
                <a:cxn ang="0">
                  <a:pos x="30128" y="703"/>
                </a:cxn>
                <a:cxn ang="0">
                  <a:pos x="30597" y="0"/>
                </a:cxn>
                <a:cxn ang="0">
                  <a:pos x="26804" y="228"/>
                </a:cxn>
                <a:cxn ang="0">
                  <a:pos x="27408" y="5260"/>
                </a:cxn>
                <a:cxn ang="0">
                  <a:pos x="30678" y="5667"/>
                </a:cxn>
                <a:cxn ang="0">
                  <a:pos x="30202" y="5199"/>
                </a:cxn>
                <a:cxn ang="0">
                  <a:pos x="51313" y="630"/>
                </a:cxn>
                <a:cxn ang="0">
                  <a:pos x="47090" y="228"/>
                </a:cxn>
                <a:cxn ang="0">
                  <a:pos x="47867" y="903"/>
                </a:cxn>
                <a:cxn ang="0">
                  <a:pos x="47254" y="5667"/>
                </a:cxn>
                <a:cxn ang="0">
                  <a:pos x="48376" y="5260"/>
                </a:cxn>
                <a:cxn ang="0">
                  <a:pos x="51823" y="5757"/>
                </a:cxn>
                <a:cxn ang="0">
                  <a:pos x="52429" y="228"/>
                </a:cxn>
                <a:cxn ang="0">
                  <a:pos x="40985" y="2955"/>
                </a:cxn>
                <a:cxn ang="0">
                  <a:pos x="43694" y="130"/>
                </a:cxn>
                <a:cxn ang="0">
                  <a:pos x="43703" y="656"/>
                </a:cxn>
                <a:cxn ang="0">
                  <a:pos x="22403" y="4138"/>
                </a:cxn>
                <a:cxn ang="0">
                  <a:pos x="19053" y="630"/>
                </a:cxn>
                <a:cxn ang="0">
                  <a:pos x="19053" y="5260"/>
                </a:cxn>
                <a:cxn ang="0">
                  <a:pos x="20790" y="5260"/>
                </a:cxn>
                <a:cxn ang="0">
                  <a:pos x="22205" y="5821"/>
                </a:cxn>
                <a:cxn ang="0">
                  <a:pos x="23526" y="5260"/>
                </a:cxn>
                <a:cxn ang="0">
                  <a:pos x="25647" y="5260"/>
                </a:cxn>
                <a:cxn ang="0">
                  <a:pos x="25647" y="630"/>
                </a:cxn>
                <a:cxn ang="0">
                  <a:pos x="22403" y="4138"/>
                </a:cxn>
                <a:cxn ang="0">
                  <a:pos x="33514" y="630"/>
                </a:cxn>
                <a:cxn ang="0">
                  <a:pos x="31997" y="228"/>
                </a:cxn>
                <a:cxn ang="0">
                  <a:pos x="32604" y="5260"/>
                </a:cxn>
                <a:cxn ang="0">
                  <a:pos x="35780" y="5667"/>
                </a:cxn>
                <a:cxn ang="0">
                  <a:pos x="35303" y="5199"/>
                </a:cxn>
                <a:cxn ang="0">
                  <a:pos x="38171" y="630"/>
                </a:cxn>
                <a:cxn ang="0">
                  <a:pos x="36654" y="228"/>
                </a:cxn>
                <a:cxn ang="0">
                  <a:pos x="37263" y="5260"/>
                </a:cxn>
                <a:cxn ang="0">
                  <a:pos x="40438" y="5667"/>
                </a:cxn>
                <a:cxn ang="0">
                  <a:pos x="39964" y="5199"/>
                </a:cxn>
                <a:cxn ang="0">
                  <a:pos x="13736" y="2558"/>
                </a:cxn>
                <a:cxn ang="0">
                  <a:pos x="13111" y="228"/>
                </a:cxn>
                <a:cxn ang="0">
                  <a:pos x="11404" y="630"/>
                </a:cxn>
                <a:cxn ang="0">
                  <a:pos x="12453" y="5260"/>
                </a:cxn>
                <a:cxn ang="0">
                  <a:pos x="14574" y="5260"/>
                </a:cxn>
                <a:cxn ang="0">
                  <a:pos x="15489" y="630"/>
                </a:cxn>
                <a:cxn ang="0">
                  <a:pos x="14209" y="228"/>
                </a:cxn>
                <a:cxn ang="0">
                  <a:pos x="4078" y="1603"/>
                </a:cxn>
                <a:cxn ang="0">
                  <a:pos x="0" y="630"/>
                </a:cxn>
                <a:cxn ang="0">
                  <a:pos x="0" y="5260"/>
                </a:cxn>
                <a:cxn ang="0">
                  <a:pos x="4337" y="4224"/>
                </a:cxn>
                <a:cxn ang="0">
                  <a:pos x="2182" y="703"/>
                </a:cxn>
                <a:cxn ang="0">
                  <a:pos x="1516" y="2611"/>
                </a:cxn>
                <a:cxn ang="0">
                  <a:pos x="1516" y="5199"/>
                </a:cxn>
                <a:cxn ang="0">
                  <a:pos x="3406" y="4182"/>
                </a:cxn>
                <a:cxn ang="0">
                  <a:pos x="9385" y="630"/>
                </a:cxn>
                <a:cxn ang="0">
                  <a:pos x="5164" y="228"/>
                </a:cxn>
                <a:cxn ang="0">
                  <a:pos x="5937" y="903"/>
                </a:cxn>
                <a:cxn ang="0">
                  <a:pos x="5323" y="5667"/>
                </a:cxn>
                <a:cxn ang="0">
                  <a:pos x="6448" y="5261"/>
                </a:cxn>
                <a:cxn ang="0">
                  <a:pos x="9893" y="5757"/>
                </a:cxn>
                <a:cxn ang="0">
                  <a:pos x="10500" y="228"/>
                </a:cxn>
              </a:cxnLst>
              <a:rect l="0" t="0" r="r" b="b"/>
              <a:pathLst>
                <a:path w="52429" h="5821">
                  <a:moveTo>
                    <a:pt x="30202" y="5199"/>
                  </a:moveTo>
                  <a:lnTo>
                    <a:pt x="28318" y="5199"/>
                  </a:lnTo>
                  <a:lnTo>
                    <a:pt x="28318" y="3136"/>
                  </a:lnTo>
                  <a:lnTo>
                    <a:pt x="29740" y="3136"/>
                  </a:lnTo>
                  <a:lnTo>
                    <a:pt x="29740" y="3756"/>
                  </a:lnTo>
                  <a:lnTo>
                    <a:pt x="30217" y="3756"/>
                  </a:lnTo>
                  <a:lnTo>
                    <a:pt x="30217" y="2057"/>
                  </a:lnTo>
                  <a:lnTo>
                    <a:pt x="29740" y="2057"/>
                  </a:lnTo>
                  <a:lnTo>
                    <a:pt x="29740" y="2668"/>
                  </a:lnTo>
                  <a:lnTo>
                    <a:pt x="28318" y="2668"/>
                  </a:lnTo>
                  <a:lnTo>
                    <a:pt x="28318" y="703"/>
                  </a:lnTo>
                  <a:lnTo>
                    <a:pt x="30128" y="703"/>
                  </a:lnTo>
                  <a:lnTo>
                    <a:pt x="30128" y="1392"/>
                  </a:lnTo>
                  <a:lnTo>
                    <a:pt x="30597" y="1392"/>
                  </a:lnTo>
                  <a:lnTo>
                    <a:pt x="30597" y="0"/>
                  </a:lnTo>
                  <a:lnTo>
                    <a:pt x="30120" y="0"/>
                  </a:lnTo>
                  <a:lnTo>
                    <a:pt x="30120" y="228"/>
                  </a:lnTo>
                  <a:lnTo>
                    <a:pt x="26804" y="228"/>
                  </a:lnTo>
                  <a:lnTo>
                    <a:pt x="26804" y="630"/>
                  </a:lnTo>
                  <a:lnTo>
                    <a:pt x="27408" y="630"/>
                  </a:lnTo>
                  <a:lnTo>
                    <a:pt x="27408" y="5260"/>
                  </a:lnTo>
                  <a:lnTo>
                    <a:pt x="26804" y="5260"/>
                  </a:lnTo>
                  <a:lnTo>
                    <a:pt x="26804" y="5667"/>
                  </a:lnTo>
                  <a:lnTo>
                    <a:pt x="30678" y="5667"/>
                  </a:lnTo>
                  <a:lnTo>
                    <a:pt x="30678" y="4486"/>
                  </a:lnTo>
                  <a:lnTo>
                    <a:pt x="30202" y="4486"/>
                  </a:lnTo>
                  <a:lnTo>
                    <a:pt x="30202" y="5199"/>
                  </a:lnTo>
                  <a:close/>
                  <a:moveTo>
                    <a:pt x="50699" y="228"/>
                  </a:moveTo>
                  <a:lnTo>
                    <a:pt x="50699" y="630"/>
                  </a:lnTo>
                  <a:lnTo>
                    <a:pt x="51313" y="630"/>
                  </a:lnTo>
                  <a:lnTo>
                    <a:pt x="51313" y="4079"/>
                  </a:lnTo>
                  <a:lnTo>
                    <a:pt x="48500" y="228"/>
                  </a:lnTo>
                  <a:lnTo>
                    <a:pt x="47090" y="228"/>
                  </a:lnTo>
                  <a:lnTo>
                    <a:pt x="47090" y="630"/>
                  </a:lnTo>
                  <a:lnTo>
                    <a:pt x="47673" y="630"/>
                  </a:lnTo>
                  <a:lnTo>
                    <a:pt x="47867" y="903"/>
                  </a:lnTo>
                  <a:lnTo>
                    <a:pt x="47867" y="5260"/>
                  </a:lnTo>
                  <a:lnTo>
                    <a:pt x="47254" y="5260"/>
                  </a:lnTo>
                  <a:lnTo>
                    <a:pt x="47254" y="5667"/>
                  </a:lnTo>
                  <a:lnTo>
                    <a:pt x="48991" y="5667"/>
                  </a:lnTo>
                  <a:lnTo>
                    <a:pt x="48991" y="5260"/>
                  </a:lnTo>
                  <a:lnTo>
                    <a:pt x="48376" y="5260"/>
                  </a:lnTo>
                  <a:lnTo>
                    <a:pt x="48376" y="1596"/>
                  </a:lnTo>
                  <a:lnTo>
                    <a:pt x="51399" y="5757"/>
                  </a:lnTo>
                  <a:lnTo>
                    <a:pt x="51823" y="5757"/>
                  </a:lnTo>
                  <a:lnTo>
                    <a:pt x="51823" y="630"/>
                  </a:lnTo>
                  <a:lnTo>
                    <a:pt x="52429" y="630"/>
                  </a:lnTo>
                  <a:lnTo>
                    <a:pt x="52429" y="228"/>
                  </a:lnTo>
                  <a:lnTo>
                    <a:pt x="50699" y="228"/>
                  </a:lnTo>
                  <a:close/>
                  <a:moveTo>
                    <a:pt x="43694" y="130"/>
                  </a:moveTo>
                  <a:cubicBezTo>
                    <a:pt x="42201" y="130"/>
                    <a:pt x="40985" y="1397"/>
                    <a:pt x="40985" y="2955"/>
                  </a:cubicBezTo>
                  <a:cubicBezTo>
                    <a:pt x="40985" y="4508"/>
                    <a:pt x="42201" y="5771"/>
                    <a:pt x="43694" y="5771"/>
                  </a:cubicBezTo>
                  <a:cubicBezTo>
                    <a:pt x="45177" y="5771"/>
                    <a:pt x="46381" y="4504"/>
                    <a:pt x="46381" y="2947"/>
                  </a:cubicBezTo>
                  <a:cubicBezTo>
                    <a:pt x="46381" y="1393"/>
                    <a:pt x="45177" y="130"/>
                    <a:pt x="43694" y="130"/>
                  </a:cubicBezTo>
                  <a:close/>
                  <a:moveTo>
                    <a:pt x="43694" y="5245"/>
                  </a:moveTo>
                  <a:cubicBezTo>
                    <a:pt x="42686" y="5245"/>
                    <a:pt x="41982" y="4299"/>
                    <a:pt x="41982" y="2947"/>
                  </a:cubicBezTo>
                  <a:cubicBezTo>
                    <a:pt x="41982" y="1597"/>
                    <a:pt x="42692" y="656"/>
                    <a:pt x="43703" y="656"/>
                  </a:cubicBezTo>
                  <a:cubicBezTo>
                    <a:pt x="44692" y="656"/>
                    <a:pt x="45384" y="1597"/>
                    <a:pt x="45384" y="2947"/>
                  </a:cubicBezTo>
                  <a:cubicBezTo>
                    <a:pt x="45384" y="4299"/>
                    <a:pt x="44690" y="5245"/>
                    <a:pt x="43694" y="5245"/>
                  </a:cubicBezTo>
                  <a:close/>
                  <a:moveTo>
                    <a:pt x="22403" y="4138"/>
                  </a:moveTo>
                  <a:lnTo>
                    <a:pt x="20571" y="228"/>
                  </a:lnTo>
                  <a:lnTo>
                    <a:pt x="19053" y="228"/>
                  </a:lnTo>
                  <a:lnTo>
                    <a:pt x="19053" y="630"/>
                  </a:lnTo>
                  <a:lnTo>
                    <a:pt x="19666" y="630"/>
                  </a:lnTo>
                  <a:lnTo>
                    <a:pt x="19666" y="5260"/>
                  </a:lnTo>
                  <a:lnTo>
                    <a:pt x="19053" y="5260"/>
                  </a:lnTo>
                  <a:lnTo>
                    <a:pt x="19053" y="5667"/>
                  </a:lnTo>
                  <a:lnTo>
                    <a:pt x="20790" y="5667"/>
                  </a:lnTo>
                  <a:lnTo>
                    <a:pt x="20790" y="5260"/>
                  </a:lnTo>
                  <a:lnTo>
                    <a:pt x="20177" y="5260"/>
                  </a:lnTo>
                  <a:lnTo>
                    <a:pt x="20177" y="1488"/>
                  </a:lnTo>
                  <a:lnTo>
                    <a:pt x="22205" y="5821"/>
                  </a:lnTo>
                  <a:lnTo>
                    <a:pt x="24131" y="1583"/>
                  </a:lnTo>
                  <a:lnTo>
                    <a:pt x="24131" y="5260"/>
                  </a:lnTo>
                  <a:lnTo>
                    <a:pt x="23526" y="5260"/>
                  </a:lnTo>
                  <a:lnTo>
                    <a:pt x="23526" y="5667"/>
                  </a:lnTo>
                  <a:lnTo>
                    <a:pt x="25647" y="5667"/>
                  </a:lnTo>
                  <a:lnTo>
                    <a:pt x="25647" y="5260"/>
                  </a:lnTo>
                  <a:lnTo>
                    <a:pt x="25039" y="5260"/>
                  </a:lnTo>
                  <a:lnTo>
                    <a:pt x="25039" y="630"/>
                  </a:lnTo>
                  <a:lnTo>
                    <a:pt x="25647" y="630"/>
                  </a:lnTo>
                  <a:lnTo>
                    <a:pt x="25647" y="228"/>
                  </a:lnTo>
                  <a:lnTo>
                    <a:pt x="24205" y="228"/>
                  </a:lnTo>
                  <a:lnTo>
                    <a:pt x="22403" y="4138"/>
                  </a:lnTo>
                  <a:close/>
                  <a:moveTo>
                    <a:pt x="35303" y="5199"/>
                  </a:moveTo>
                  <a:lnTo>
                    <a:pt x="33514" y="5199"/>
                  </a:lnTo>
                  <a:lnTo>
                    <a:pt x="33514" y="630"/>
                  </a:lnTo>
                  <a:lnTo>
                    <a:pt x="34122" y="630"/>
                  </a:lnTo>
                  <a:lnTo>
                    <a:pt x="34122" y="228"/>
                  </a:lnTo>
                  <a:lnTo>
                    <a:pt x="31997" y="228"/>
                  </a:lnTo>
                  <a:lnTo>
                    <a:pt x="31997" y="630"/>
                  </a:lnTo>
                  <a:lnTo>
                    <a:pt x="32604" y="630"/>
                  </a:lnTo>
                  <a:lnTo>
                    <a:pt x="32604" y="5260"/>
                  </a:lnTo>
                  <a:lnTo>
                    <a:pt x="31997" y="5260"/>
                  </a:lnTo>
                  <a:lnTo>
                    <a:pt x="31997" y="5667"/>
                  </a:lnTo>
                  <a:lnTo>
                    <a:pt x="35780" y="5667"/>
                  </a:lnTo>
                  <a:lnTo>
                    <a:pt x="35780" y="4486"/>
                  </a:lnTo>
                  <a:lnTo>
                    <a:pt x="35303" y="4486"/>
                  </a:lnTo>
                  <a:lnTo>
                    <a:pt x="35303" y="5199"/>
                  </a:lnTo>
                  <a:close/>
                  <a:moveTo>
                    <a:pt x="39964" y="5199"/>
                  </a:moveTo>
                  <a:lnTo>
                    <a:pt x="38171" y="5199"/>
                  </a:lnTo>
                  <a:lnTo>
                    <a:pt x="38171" y="630"/>
                  </a:lnTo>
                  <a:lnTo>
                    <a:pt x="38776" y="630"/>
                  </a:lnTo>
                  <a:lnTo>
                    <a:pt x="38776" y="228"/>
                  </a:lnTo>
                  <a:lnTo>
                    <a:pt x="36654" y="228"/>
                  </a:lnTo>
                  <a:lnTo>
                    <a:pt x="36654" y="630"/>
                  </a:lnTo>
                  <a:lnTo>
                    <a:pt x="37263" y="630"/>
                  </a:lnTo>
                  <a:lnTo>
                    <a:pt x="37263" y="5260"/>
                  </a:lnTo>
                  <a:lnTo>
                    <a:pt x="36654" y="5260"/>
                  </a:lnTo>
                  <a:lnTo>
                    <a:pt x="36654" y="5667"/>
                  </a:lnTo>
                  <a:lnTo>
                    <a:pt x="40438" y="5667"/>
                  </a:lnTo>
                  <a:lnTo>
                    <a:pt x="40438" y="4486"/>
                  </a:lnTo>
                  <a:lnTo>
                    <a:pt x="39964" y="4486"/>
                  </a:lnTo>
                  <a:lnTo>
                    <a:pt x="39964" y="5199"/>
                  </a:lnTo>
                  <a:close/>
                  <a:moveTo>
                    <a:pt x="14209" y="630"/>
                  </a:moveTo>
                  <a:lnTo>
                    <a:pt x="14905" y="630"/>
                  </a:lnTo>
                  <a:lnTo>
                    <a:pt x="13736" y="2558"/>
                  </a:lnTo>
                  <a:lnTo>
                    <a:pt x="12480" y="630"/>
                  </a:lnTo>
                  <a:lnTo>
                    <a:pt x="13111" y="630"/>
                  </a:lnTo>
                  <a:lnTo>
                    <a:pt x="13111" y="228"/>
                  </a:lnTo>
                  <a:lnTo>
                    <a:pt x="10914" y="228"/>
                  </a:lnTo>
                  <a:lnTo>
                    <a:pt x="10914" y="630"/>
                  </a:lnTo>
                  <a:lnTo>
                    <a:pt x="11404" y="630"/>
                  </a:lnTo>
                  <a:lnTo>
                    <a:pt x="13059" y="3173"/>
                  </a:lnTo>
                  <a:lnTo>
                    <a:pt x="13059" y="5260"/>
                  </a:lnTo>
                  <a:lnTo>
                    <a:pt x="12453" y="5260"/>
                  </a:lnTo>
                  <a:lnTo>
                    <a:pt x="12453" y="5667"/>
                  </a:lnTo>
                  <a:lnTo>
                    <a:pt x="14574" y="5667"/>
                  </a:lnTo>
                  <a:lnTo>
                    <a:pt x="14574" y="5260"/>
                  </a:lnTo>
                  <a:lnTo>
                    <a:pt x="13960" y="5260"/>
                  </a:lnTo>
                  <a:lnTo>
                    <a:pt x="13960" y="3125"/>
                  </a:lnTo>
                  <a:lnTo>
                    <a:pt x="15489" y="630"/>
                  </a:lnTo>
                  <a:lnTo>
                    <a:pt x="15930" y="630"/>
                  </a:lnTo>
                  <a:lnTo>
                    <a:pt x="15930" y="228"/>
                  </a:lnTo>
                  <a:lnTo>
                    <a:pt x="14209" y="228"/>
                  </a:lnTo>
                  <a:lnTo>
                    <a:pt x="14209" y="630"/>
                  </a:lnTo>
                  <a:close/>
                  <a:moveTo>
                    <a:pt x="3080" y="2796"/>
                  </a:moveTo>
                  <a:cubicBezTo>
                    <a:pt x="3596" y="2648"/>
                    <a:pt x="4078" y="2246"/>
                    <a:pt x="4078" y="1603"/>
                  </a:cubicBezTo>
                  <a:cubicBezTo>
                    <a:pt x="4078" y="768"/>
                    <a:pt x="3458" y="228"/>
                    <a:pt x="2496" y="228"/>
                  </a:cubicBezTo>
                  <a:lnTo>
                    <a:pt x="0" y="228"/>
                  </a:lnTo>
                  <a:lnTo>
                    <a:pt x="0" y="630"/>
                  </a:lnTo>
                  <a:lnTo>
                    <a:pt x="605" y="630"/>
                  </a:lnTo>
                  <a:lnTo>
                    <a:pt x="605" y="5260"/>
                  </a:lnTo>
                  <a:lnTo>
                    <a:pt x="0" y="5260"/>
                  </a:lnTo>
                  <a:lnTo>
                    <a:pt x="0" y="5667"/>
                  </a:lnTo>
                  <a:lnTo>
                    <a:pt x="2639" y="5667"/>
                  </a:lnTo>
                  <a:cubicBezTo>
                    <a:pt x="3657" y="5667"/>
                    <a:pt x="4337" y="5087"/>
                    <a:pt x="4337" y="4224"/>
                  </a:cubicBezTo>
                  <a:cubicBezTo>
                    <a:pt x="4337" y="3370"/>
                    <a:pt x="3724" y="2936"/>
                    <a:pt x="3080" y="2796"/>
                  </a:cubicBezTo>
                  <a:close/>
                  <a:moveTo>
                    <a:pt x="1516" y="703"/>
                  </a:moveTo>
                  <a:lnTo>
                    <a:pt x="2182" y="703"/>
                  </a:lnTo>
                  <a:cubicBezTo>
                    <a:pt x="2536" y="703"/>
                    <a:pt x="3129" y="825"/>
                    <a:pt x="3129" y="1635"/>
                  </a:cubicBezTo>
                  <a:cubicBezTo>
                    <a:pt x="3129" y="2308"/>
                    <a:pt x="2631" y="2611"/>
                    <a:pt x="2138" y="2611"/>
                  </a:cubicBezTo>
                  <a:lnTo>
                    <a:pt x="1516" y="2611"/>
                  </a:lnTo>
                  <a:lnTo>
                    <a:pt x="1516" y="703"/>
                  </a:lnTo>
                  <a:close/>
                  <a:moveTo>
                    <a:pt x="2213" y="5199"/>
                  </a:moveTo>
                  <a:lnTo>
                    <a:pt x="1516" y="5199"/>
                  </a:lnTo>
                  <a:lnTo>
                    <a:pt x="1516" y="3081"/>
                  </a:lnTo>
                  <a:lnTo>
                    <a:pt x="2213" y="3081"/>
                  </a:lnTo>
                  <a:cubicBezTo>
                    <a:pt x="2937" y="3081"/>
                    <a:pt x="3406" y="3513"/>
                    <a:pt x="3406" y="4182"/>
                  </a:cubicBezTo>
                  <a:cubicBezTo>
                    <a:pt x="3406" y="4931"/>
                    <a:pt x="2764" y="5199"/>
                    <a:pt x="2213" y="5199"/>
                  </a:cubicBezTo>
                  <a:close/>
                  <a:moveTo>
                    <a:pt x="8768" y="630"/>
                  </a:moveTo>
                  <a:lnTo>
                    <a:pt x="9385" y="630"/>
                  </a:lnTo>
                  <a:lnTo>
                    <a:pt x="9385" y="4079"/>
                  </a:lnTo>
                  <a:lnTo>
                    <a:pt x="6569" y="228"/>
                  </a:lnTo>
                  <a:lnTo>
                    <a:pt x="5164" y="228"/>
                  </a:lnTo>
                  <a:lnTo>
                    <a:pt x="5164" y="630"/>
                  </a:lnTo>
                  <a:lnTo>
                    <a:pt x="5744" y="630"/>
                  </a:lnTo>
                  <a:lnTo>
                    <a:pt x="5937" y="903"/>
                  </a:lnTo>
                  <a:lnTo>
                    <a:pt x="5937" y="5261"/>
                  </a:lnTo>
                  <a:lnTo>
                    <a:pt x="5323" y="5261"/>
                  </a:lnTo>
                  <a:lnTo>
                    <a:pt x="5323" y="5667"/>
                  </a:lnTo>
                  <a:lnTo>
                    <a:pt x="7060" y="5667"/>
                  </a:lnTo>
                  <a:lnTo>
                    <a:pt x="7060" y="5261"/>
                  </a:lnTo>
                  <a:lnTo>
                    <a:pt x="6448" y="5261"/>
                  </a:lnTo>
                  <a:lnTo>
                    <a:pt x="6448" y="1596"/>
                  </a:lnTo>
                  <a:lnTo>
                    <a:pt x="9471" y="5757"/>
                  </a:lnTo>
                  <a:lnTo>
                    <a:pt x="9893" y="5757"/>
                  </a:lnTo>
                  <a:lnTo>
                    <a:pt x="9893" y="630"/>
                  </a:lnTo>
                  <a:lnTo>
                    <a:pt x="10500" y="630"/>
                  </a:lnTo>
                  <a:lnTo>
                    <a:pt x="10500" y="228"/>
                  </a:lnTo>
                  <a:lnTo>
                    <a:pt x="8768" y="228"/>
                  </a:lnTo>
                  <a:lnTo>
                    <a:pt x="8768" y="630"/>
                  </a:lnTo>
                  <a:close/>
                </a:path>
              </a:pathLst>
            </a:custGeom>
            <a:solidFill>
              <a:srgbClr val="4B4B4B"/>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sp>
          <p:nvSpPr>
            <p:cNvPr id="11" name="Freeform 8"/>
            <p:cNvSpPr>
              <a:spLocks/>
            </p:cNvSpPr>
            <p:nvPr userDrawn="1"/>
          </p:nvSpPr>
          <p:spPr bwMode="gray">
            <a:xfrm>
              <a:off x="482600" y="558801"/>
              <a:ext cx="333375" cy="169863"/>
            </a:xfrm>
            <a:custGeom>
              <a:avLst/>
              <a:gdLst/>
              <a:ahLst/>
              <a:cxnLst>
                <a:cxn ang="0">
                  <a:pos x="10208" y="2604"/>
                </a:cxn>
                <a:cxn ang="0">
                  <a:pos x="3549" y="0"/>
                </a:cxn>
                <a:cxn ang="0">
                  <a:pos x="0" y="2604"/>
                </a:cxn>
                <a:cxn ang="0">
                  <a:pos x="3549" y="5207"/>
                </a:cxn>
                <a:cxn ang="0">
                  <a:pos x="10208" y="2604"/>
                </a:cxn>
              </a:cxnLst>
              <a:rect l="0" t="0" r="r" b="b"/>
              <a:pathLst>
                <a:path w="10208" h="5207">
                  <a:moveTo>
                    <a:pt x="10208" y="2604"/>
                  </a:moveTo>
                  <a:lnTo>
                    <a:pt x="3549" y="0"/>
                  </a:lnTo>
                  <a:cubicBezTo>
                    <a:pt x="2119" y="783"/>
                    <a:pt x="948" y="1689"/>
                    <a:pt x="0" y="2604"/>
                  </a:cubicBezTo>
                  <a:cubicBezTo>
                    <a:pt x="948" y="3516"/>
                    <a:pt x="2119" y="4422"/>
                    <a:pt x="3549" y="5207"/>
                  </a:cubicBezTo>
                  <a:lnTo>
                    <a:pt x="10208" y="2604"/>
                  </a:lnTo>
                  <a:close/>
                </a:path>
              </a:pathLst>
            </a:custGeom>
            <a:solidFill>
              <a:srgbClr val="B28633"/>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sp>
          <p:nvSpPr>
            <p:cNvPr id="12" name="Freeform 9"/>
            <p:cNvSpPr>
              <a:spLocks/>
            </p:cNvSpPr>
            <p:nvPr userDrawn="1"/>
          </p:nvSpPr>
          <p:spPr bwMode="gray">
            <a:xfrm>
              <a:off x="363538" y="466726"/>
              <a:ext cx="220663" cy="155575"/>
            </a:xfrm>
            <a:custGeom>
              <a:avLst/>
              <a:gdLst/>
              <a:ahLst/>
              <a:cxnLst>
                <a:cxn ang="0">
                  <a:pos x="0" y="0"/>
                </a:cxn>
                <a:cxn ang="0">
                  <a:pos x="3018" y="4760"/>
                </a:cxn>
                <a:cxn ang="0">
                  <a:pos x="6750" y="2638"/>
                </a:cxn>
                <a:cxn ang="0">
                  <a:pos x="0" y="0"/>
                </a:cxn>
              </a:cxnLst>
              <a:rect l="0" t="0" r="r" b="b"/>
              <a:pathLst>
                <a:path w="6750" h="4760">
                  <a:moveTo>
                    <a:pt x="0" y="0"/>
                  </a:moveTo>
                  <a:cubicBezTo>
                    <a:pt x="0" y="0"/>
                    <a:pt x="705" y="2292"/>
                    <a:pt x="3018" y="4760"/>
                  </a:cubicBezTo>
                  <a:cubicBezTo>
                    <a:pt x="4044" y="3972"/>
                    <a:pt x="5281" y="3254"/>
                    <a:pt x="6750" y="2638"/>
                  </a:cubicBezTo>
                  <a:lnTo>
                    <a:pt x="0" y="0"/>
                  </a:lnTo>
                  <a:close/>
                </a:path>
              </a:pathLst>
            </a:custGeom>
            <a:solidFill>
              <a:srgbClr val="A6A9AB"/>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sp>
          <p:nvSpPr>
            <p:cNvPr id="14" name="Freeform 10"/>
            <p:cNvSpPr>
              <a:spLocks/>
            </p:cNvSpPr>
            <p:nvPr userDrawn="1"/>
          </p:nvSpPr>
          <p:spPr bwMode="gray">
            <a:xfrm>
              <a:off x="363538" y="665163"/>
              <a:ext cx="220663" cy="155575"/>
            </a:xfrm>
            <a:custGeom>
              <a:avLst/>
              <a:gdLst/>
              <a:ahLst/>
              <a:cxnLst>
                <a:cxn ang="0">
                  <a:pos x="0" y="4760"/>
                </a:cxn>
                <a:cxn ang="0">
                  <a:pos x="3018" y="0"/>
                </a:cxn>
                <a:cxn ang="0">
                  <a:pos x="6750" y="2122"/>
                </a:cxn>
                <a:cxn ang="0">
                  <a:pos x="0" y="4760"/>
                </a:cxn>
              </a:cxnLst>
              <a:rect l="0" t="0" r="r" b="b"/>
              <a:pathLst>
                <a:path w="6750" h="4760">
                  <a:moveTo>
                    <a:pt x="0" y="4760"/>
                  </a:moveTo>
                  <a:cubicBezTo>
                    <a:pt x="0" y="4760"/>
                    <a:pt x="705" y="2469"/>
                    <a:pt x="3018" y="0"/>
                  </a:cubicBezTo>
                  <a:cubicBezTo>
                    <a:pt x="4044" y="789"/>
                    <a:pt x="5281" y="1505"/>
                    <a:pt x="6750" y="2122"/>
                  </a:cubicBezTo>
                  <a:lnTo>
                    <a:pt x="0" y="4760"/>
                  </a:lnTo>
                  <a:close/>
                </a:path>
              </a:pathLst>
            </a:custGeom>
            <a:solidFill>
              <a:srgbClr val="A79975"/>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grpSp>
    </p:spTree>
    <p:extLst>
      <p:ext uri="{BB962C8B-B14F-4D97-AF65-F5344CB8AC3E}">
        <p14:creationId xmlns:p14="http://schemas.microsoft.com/office/powerpoint/2010/main" val="1113525404"/>
      </p:ext>
    </p:extLst>
  </p:cSld>
  <p:clrMapOvr>
    <a:masterClrMapping/>
  </p:clrMapOvr>
  <p:transition>
    <p:wip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over Option 1">
    <p:bg bwMode="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584200" y="2813548"/>
            <a:ext cx="5918200" cy="867930"/>
          </a:xfrm>
        </p:spPr>
        <p:txBody>
          <a:bodyPr wrap="square" anchor="b" anchorCtr="0">
            <a:noAutofit/>
          </a:bodyPr>
          <a:lstStyle>
            <a:lvl1pPr>
              <a:lnSpc>
                <a:spcPct val="100000"/>
              </a:lnSpc>
              <a:spcBef>
                <a:spcPts val="0"/>
              </a:spcBef>
              <a:defRPr sz="2400" cap="none" baseline="0">
                <a:solidFill>
                  <a:schemeClr val="bg2"/>
                </a:solidFill>
              </a:defRPr>
            </a:lvl1pPr>
          </a:lstStyle>
          <a:p>
            <a:r>
              <a:rPr lang="en-US" dirty="0" smtClean="0"/>
              <a:t>Cover Option 1: Title Arial Bold 24pt</a:t>
            </a:r>
            <a:endParaRPr lang="en-US" dirty="0"/>
          </a:p>
        </p:txBody>
      </p:sp>
      <p:sp>
        <p:nvSpPr>
          <p:cNvPr id="9" name="Subtitle 2"/>
          <p:cNvSpPr>
            <a:spLocks noGrp="1"/>
          </p:cNvSpPr>
          <p:nvPr>
            <p:ph type="subTitle" idx="1" hasCustomPrompt="1"/>
          </p:nvPr>
        </p:nvSpPr>
        <p:spPr bwMode="auto">
          <a:xfrm>
            <a:off x="584200" y="3890513"/>
            <a:ext cx="5918200" cy="341632"/>
          </a:xfrm>
        </p:spPr>
        <p:txBody>
          <a:bodyPr wrap="square">
            <a:noAutofit/>
          </a:bodyPr>
          <a:lstStyle>
            <a:lvl1pPr marL="0" indent="0" algn="l">
              <a:lnSpc>
                <a:spcPct val="100000"/>
              </a:lnSpc>
              <a:spcBef>
                <a:spcPts val="0"/>
              </a:spcBef>
              <a:buNone/>
              <a:defRPr sz="16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Subtext Goes Here Arial Regular 16pt</a:t>
            </a:r>
            <a:endParaRPr lang="en-US" dirty="0"/>
          </a:p>
        </p:txBody>
      </p:sp>
      <p:sp>
        <p:nvSpPr>
          <p:cNvPr id="10" name="Text Placeholder 12"/>
          <p:cNvSpPr>
            <a:spLocks noGrp="1"/>
          </p:cNvSpPr>
          <p:nvPr>
            <p:ph type="body" sz="quarter" idx="10" hasCustomPrompt="1"/>
          </p:nvPr>
        </p:nvSpPr>
        <p:spPr bwMode="auto">
          <a:xfrm>
            <a:off x="584200" y="4441180"/>
            <a:ext cx="5918200" cy="359420"/>
          </a:xfrm>
        </p:spPr>
        <p:txBody>
          <a:bodyPr wrap="square">
            <a:noAutofit/>
          </a:bodyPr>
          <a:lstStyle>
            <a:lvl1pPr marL="0" indent="0">
              <a:lnSpc>
                <a:spcPct val="100000"/>
              </a:lnSpc>
              <a:spcBef>
                <a:spcPts val="600"/>
              </a:spcBef>
              <a:buNone/>
              <a:defRPr sz="1600" b="1">
                <a:solidFill>
                  <a:schemeClr val="bg2"/>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smtClean="0"/>
              <a:t>Firstname</a:t>
            </a:r>
            <a:r>
              <a:rPr lang="en-US" dirty="0" smtClean="0"/>
              <a:t> </a:t>
            </a:r>
            <a:r>
              <a:rPr lang="en-US" dirty="0" err="1" smtClean="0"/>
              <a:t>Lastname</a:t>
            </a:r>
            <a:endParaRPr lang="en-US" dirty="0" smtClean="0"/>
          </a:p>
        </p:txBody>
      </p:sp>
      <p:sp>
        <p:nvSpPr>
          <p:cNvPr id="11" name="Text Placeholder 14"/>
          <p:cNvSpPr>
            <a:spLocks noGrp="1"/>
          </p:cNvSpPr>
          <p:nvPr>
            <p:ph type="body" sz="quarter" idx="11" hasCustomPrompt="1"/>
          </p:nvPr>
        </p:nvSpPr>
        <p:spPr bwMode="auto">
          <a:xfrm>
            <a:off x="584200" y="5556748"/>
            <a:ext cx="5918200" cy="258532"/>
          </a:xfrm>
        </p:spPr>
        <p:txBody>
          <a:bodyPr wrap="square">
            <a:noAutofit/>
          </a:bodyPr>
          <a:lstStyle>
            <a:lvl1pPr marL="0" indent="0">
              <a:lnSpc>
                <a:spcPct val="100000"/>
              </a:lnSpc>
              <a:spcBef>
                <a:spcPts val="400"/>
              </a:spcBef>
              <a:buNone/>
              <a:defRPr sz="1200">
                <a:solidFill>
                  <a:schemeClr val="bg2"/>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Date</a:t>
            </a:r>
          </a:p>
        </p:txBody>
      </p:sp>
      <p:grpSp>
        <p:nvGrpSpPr>
          <p:cNvPr id="8" name="Group 7"/>
          <p:cNvGrpSpPr/>
          <p:nvPr userDrawn="1"/>
        </p:nvGrpSpPr>
        <p:grpSpPr bwMode="gray">
          <a:xfrm>
            <a:off x="812800" y="458789"/>
            <a:ext cx="2196352" cy="562411"/>
            <a:chOff x="363538" y="466726"/>
            <a:chExt cx="1831975" cy="625475"/>
          </a:xfrm>
        </p:grpSpPr>
        <p:sp>
          <p:nvSpPr>
            <p:cNvPr id="12" name="Freeform 7"/>
            <p:cNvSpPr>
              <a:spLocks noEditPoints="1"/>
            </p:cNvSpPr>
            <p:nvPr userDrawn="1"/>
          </p:nvSpPr>
          <p:spPr bwMode="gray">
            <a:xfrm>
              <a:off x="482600" y="901701"/>
              <a:ext cx="1712913" cy="190500"/>
            </a:xfrm>
            <a:custGeom>
              <a:avLst/>
              <a:gdLst/>
              <a:ahLst/>
              <a:cxnLst>
                <a:cxn ang="0">
                  <a:pos x="28318" y="3136"/>
                </a:cxn>
                <a:cxn ang="0">
                  <a:pos x="30217" y="3756"/>
                </a:cxn>
                <a:cxn ang="0">
                  <a:pos x="29740" y="2668"/>
                </a:cxn>
                <a:cxn ang="0">
                  <a:pos x="30128" y="703"/>
                </a:cxn>
                <a:cxn ang="0">
                  <a:pos x="30597" y="0"/>
                </a:cxn>
                <a:cxn ang="0">
                  <a:pos x="26804" y="228"/>
                </a:cxn>
                <a:cxn ang="0">
                  <a:pos x="27408" y="5260"/>
                </a:cxn>
                <a:cxn ang="0">
                  <a:pos x="30678" y="5667"/>
                </a:cxn>
                <a:cxn ang="0">
                  <a:pos x="30202" y="5199"/>
                </a:cxn>
                <a:cxn ang="0">
                  <a:pos x="51313" y="630"/>
                </a:cxn>
                <a:cxn ang="0">
                  <a:pos x="47090" y="228"/>
                </a:cxn>
                <a:cxn ang="0">
                  <a:pos x="47867" y="903"/>
                </a:cxn>
                <a:cxn ang="0">
                  <a:pos x="47254" y="5667"/>
                </a:cxn>
                <a:cxn ang="0">
                  <a:pos x="48376" y="5260"/>
                </a:cxn>
                <a:cxn ang="0">
                  <a:pos x="51823" y="5757"/>
                </a:cxn>
                <a:cxn ang="0">
                  <a:pos x="52429" y="228"/>
                </a:cxn>
                <a:cxn ang="0">
                  <a:pos x="40985" y="2955"/>
                </a:cxn>
                <a:cxn ang="0">
                  <a:pos x="43694" y="130"/>
                </a:cxn>
                <a:cxn ang="0">
                  <a:pos x="43703" y="656"/>
                </a:cxn>
                <a:cxn ang="0">
                  <a:pos x="22403" y="4138"/>
                </a:cxn>
                <a:cxn ang="0">
                  <a:pos x="19053" y="630"/>
                </a:cxn>
                <a:cxn ang="0">
                  <a:pos x="19053" y="5260"/>
                </a:cxn>
                <a:cxn ang="0">
                  <a:pos x="20790" y="5260"/>
                </a:cxn>
                <a:cxn ang="0">
                  <a:pos x="22205" y="5821"/>
                </a:cxn>
                <a:cxn ang="0">
                  <a:pos x="23526" y="5260"/>
                </a:cxn>
                <a:cxn ang="0">
                  <a:pos x="25647" y="5260"/>
                </a:cxn>
                <a:cxn ang="0">
                  <a:pos x="25647" y="630"/>
                </a:cxn>
                <a:cxn ang="0">
                  <a:pos x="22403" y="4138"/>
                </a:cxn>
                <a:cxn ang="0">
                  <a:pos x="33514" y="630"/>
                </a:cxn>
                <a:cxn ang="0">
                  <a:pos x="31997" y="228"/>
                </a:cxn>
                <a:cxn ang="0">
                  <a:pos x="32604" y="5260"/>
                </a:cxn>
                <a:cxn ang="0">
                  <a:pos x="35780" y="5667"/>
                </a:cxn>
                <a:cxn ang="0">
                  <a:pos x="35303" y="5199"/>
                </a:cxn>
                <a:cxn ang="0">
                  <a:pos x="38171" y="630"/>
                </a:cxn>
                <a:cxn ang="0">
                  <a:pos x="36654" y="228"/>
                </a:cxn>
                <a:cxn ang="0">
                  <a:pos x="37263" y="5260"/>
                </a:cxn>
                <a:cxn ang="0">
                  <a:pos x="40438" y="5667"/>
                </a:cxn>
                <a:cxn ang="0">
                  <a:pos x="39964" y="5199"/>
                </a:cxn>
                <a:cxn ang="0">
                  <a:pos x="13736" y="2558"/>
                </a:cxn>
                <a:cxn ang="0">
                  <a:pos x="13111" y="228"/>
                </a:cxn>
                <a:cxn ang="0">
                  <a:pos x="11404" y="630"/>
                </a:cxn>
                <a:cxn ang="0">
                  <a:pos x="12453" y="5260"/>
                </a:cxn>
                <a:cxn ang="0">
                  <a:pos x="14574" y="5260"/>
                </a:cxn>
                <a:cxn ang="0">
                  <a:pos x="15489" y="630"/>
                </a:cxn>
                <a:cxn ang="0">
                  <a:pos x="14209" y="228"/>
                </a:cxn>
                <a:cxn ang="0">
                  <a:pos x="4078" y="1603"/>
                </a:cxn>
                <a:cxn ang="0">
                  <a:pos x="0" y="630"/>
                </a:cxn>
                <a:cxn ang="0">
                  <a:pos x="0" y="5260"/>
                </a:cxn>
                <a:cxn ang="0">
                  <a:pos x="4337" y="4224"/>
                </a:cxn>
                <a:cxn ang="0">
                  <a:pos x="2182" y="703"/>
                </a:cxn>
                <a:cxn ang="0">
                  <a:pos x="1516" y="2611"/>
                </a:cxn>
                <a:cxn ang="0">
                  <a:pos x="1516" y="5199"/>
                </a:cxn>
                <a:cxn ang="0">
                  <a:pos x="3406" y="4182"/>
                </a:cxn>
                <a:cxn ang="0">
                  <a:pos x="9385" y="630"/>
                </a:cxn>
                <a:cxn ang="0">
                  <a:pos x="5164" y="228"/>
                </a:cxn>
                <a:cxn ang="0">
                  <a:pos x="5937" y="903"/>
                </a:cxn>
                <a:cxn ang="0">
                  <a:pos x="5323" y="5667"/>
                </a:cxn>
                <a:cxn ang="0">
                  <a:pos x="6448" y="5261"/>
                </a:cxn>
                <a:cxn ang="0">
                  <a:pos x="9893" y="5757"/>
                </a:cxn>
                <a:cxn ang="0">
                  <a:pos x="10500" y="228"/>
                </a:cxn>
              </a:cxnLst>
              <a:rect l="0" t="0" r="r" b="b"/>
              <a:pathLst>
                <a:path w="52429" h="5821">
                  <a:moveTo>
                    <a:pt x="30202" y="5199"/>
                  </a:moveTo>
                  <a:lnTo>
                    <a:pt x="28318" y="5199"/>
                  </a:lnTo>
                  <a:lnTo>
                    <a:pt x="28318" y="3136"/>
                  </a:lnTo>
                  <a:lnTo>
                    <a:pt x="29740" y="3136"/>
                  </a:lnTo>
                  <a:lnTo>
                    <a:pt x="29740" y="3756"/>
                  </a:lnTo>
                  <a:lnTo>
                    <a:pt x="30217" y="3756"/>
                  </a:lnTo>
                  <a:lnTo>
                    <a:pt x="30217" y="2057"/>
                  </a:lnTo>
                  <a:lnTo>
                    <a:pt x="29740" y="2057"/>
                  </a:lnTo>
                  <a:lnTo>
                    <a:pt x="29740" y="2668"/>
                  </a:lnTo>
                  <a:lnTo>
                    <a:pt x="28318" y="2668"/>
                  </a:lnTo>
                  <a:lnTo>
                    <a:pt x="28318" y="703"/>
                  </a:lnTo>
                  <a:lnTo>
                    <a:pt x="30128" y="703"/>
                  </a:lnTo>
                  <a:lnTo>
                    <a:pt x="30128" y="1392"/>
                  </a:lnTo>
                  <a:lnTo>
                    <a:pt x="30597" y="1392"/>
                  </a:lnTo>
                  <a:lnTo>
                    <a:pt x="30597" y="0"/>
                  </a:lnTo>
                  <a:lnTo>
                    <a:pt x="30120" y="0"/>
                  </a:lnTo>
                  <a:lnTo>
                    <a:pt x="30120" y="228"/>
                  </a:lnTo>
                  <a:lnTo>
                    <a:pt x="26804" y="228"/>
                  </a:lnTo>
                  <a:lnTo>
                    <a:pt x="26804" y="630"/>
                  </a:lnTo>
                  <a:lnTo>
                    <a:pt x="27408" y="630"/>
                  </a:lnTo>
                  <a:lnTo>
                    <a:pt x="27408" y="5260"/>
                  </a:lnTo>
                  <a:lnTo>
                    <a:pt x="26804" y="5260"/>
                  </a:lnTo>
                  <a:lnTo>
                    <a:pt x="26804" y="5667"/>
                  </a:lnTo>
                  <a:lnTo>
                    <a:pt x="30678" y="5667"/>
                  </a:lnTo>
                  <a:lnTo>
                    <a:pt x="30678" y="4486"/>
                  </a:lnTo>
                  <a:lnTo>
                    <a:pt x="30202" y="4486"/>
                  </a:lnTo>
                  <a:lnTo>
                    <a:pt x="30202" y="5199"/>
                  </a:lnTo>
                  <a:close/>
                  <a:moveTo>
                    <a:pt x="50699" y="228"/>
                  </a:moveTo>
                  <a:lnTo>
                    <a:pt x="50699" y="630"/>
                  </a:lnTo>
                  <a:lnTo>
                    <a:pt x="51313" y="630"/>
                  </a:lnTo>
                  <a:lnTo>
                    <a:pt x="51313" y="4079"/>
                  </a:lnTo>
                  <a:lnTo>
                    <a:pt x="48500" y="228"/>
                  </a:lnTo>
                  <a:lnTo>
                    <a:pt x="47090" y="228"/>
                  </a:lnTo>
                  <a:lnTo>
                    <a:pt x="47090" y="630"/>
                  </a:lnTo>
                  <a:lnTo>
                    <a:pt x="47673" y="630"/>
                  </a:lnTo>
                  <a:lnTo>
                    <a:pt x="47867" y="903"/>
                  </a:lnTo>
                  <a:lnTo>
                    <a:pt x="47867" y="5260"/>
                  </a:lnTo>
                  <a:lnTo>
                    <a:pt x="47254" y="5260"/>
                  </a:lnTo>
                  <a:lnTo>
                    <a:pt x="47254" y="5667"/>
                  </a:lnTo>
                  <a:lnTo>
                    <a:pt x="48991" y="5667"/>
                  </a:lnTo>
                  <a:lnTo>
                    <a:pt x="48991" y="5260"/>
                  </a:lnTo>
                  <a:lnTo>
                    <a:pt x="48376" y="5260"/>
                  </a:lnTo>
                  <a:lnTo>
                    <a:pt x="48376" y="1596"/>
                  </a:lnTo>
                  <a:lnTo>
                    <a:pt x="51399" y="5757"/>
                  </a:lnTo>
                  <a:lnTo>
                    <a:pt x="51823" y="5757"/>
                  </a:lnTo>
                  <a:lnTo>
                    <a:pt x="51823" y="630"/>
                  </a:lnTo>
                  <a:lnTo>
                    <a:pt x="52429" y="630"/>
                  </a:lnTo>
                  <a:lnTo>
                    <a:pt x="52429" y="228"/>
                  </a:lnTo>
                  <a:lnTo>
                    <a:pt x="50699" y="228"/>
                  </a:lnTo>
                  <a:close/>
                  <a:moveTo>
                    <a:pt x="43694" y="130"/>
                  </a:moveTo>
                  <a:cubicBezTo>
                    <a:pt x="42201" y="130"/>
                    <a:pt x="40985" y="1397"/>
                    <a:pt x="40985" y="2955"/>
                  </a:cubicBezTo>
                  <a:cubicBezTo>
                    <a:pt x="40985" y="4508"/>
                    <a:pt x="42201" y="5771"/>
                    <a:pt x="43694" y="5771"/>
                  </a:cubicBezTo>
                  <a:cubicBezTo>
                    <a:pt x="45177" y="5771"/>
                    <a:pt x="46381" y="4504"/>
                    <a:pt x="46381" y="2947"/>
                  </a:cubicBezTo>
                  <a:cubicBezTo>
                    <a:pt x="46381" y="1393"/>
                    <a:pt x="45177" y="130"/>
                    <a:pt x="43694" y="130"/>
                  </a:cubicBezTo>
                  <a:close/>
                  <a:moveTo>
                    <a:pt x="43694" y="5245"/>
                  </a:moveTo>
                  <a:cubicBezTo>
                    <a:pt x="42686" y="5245"/>
                    <a:pt x="41982" y="4299"/>
                    <a:pt x="41982" y="2947"/>
                  </a:cubicBezTo>
                  <a:cubicBezTo>
                    <a:pt x="41982" y="1597"/>
                    <a:pt x="42692" y="656"/>
                    <a:pt x="43703" y="656"/>
                  </a:cubicBezTo>
                  <a:cubicBezTo>
                    <a:pt x="44692" y="656"/>
                    <a:pt x="45384" y="1597"/>
                    <a:pt x="45384" y="2947"/>
                  </a:cubicBezTo>
                  <a:cubicBezTo>
                    <a:pt x="45384" y="4299"/>
                    <a:pt x="44690" y="5245"/>
                    <a:pt x="43694" y="5245"/>
                  </a:cubicBezTo>
                  <a:close/>
                  <a:moveTo>
                    <a:pt x="22403" y="4138"/>
                  </a:moveTo>
                  <a:lnTo>
                    <a:pt x="20571" y="228"/>
                  </a:lnTo>
                  <a:lnTo>
                    <a:pt x="19053" y="228"/>
                  </a:lnTo>
                  <a:lnTo>
                    <a:pt x="19053" y="630"/>
                  </a:lnTo>
                  <a:lnTo>
                    <a:pt x="19666" y="630"/>
                  </a:lnTo>
                  <a:lnTo>
                    <a:pt x="19666" y="5260"/>
                  </a:lnTo>
                  <a:lnTo>
                    <a:pt x="19053" y="5260"/>
                  </a:lnTo>
                  <a:lnTo>
                    <a:pt x="19053" y="5667"/>
                  </a:lnTo>
                  <a:lnTo>
                    <a:pt x="20790" y="5667"/>
                  </a:lnTo>
                  <a:lnTo>
                    <a:pt x="20790" y="5260"/>
                  </a:lnTo>
                  <a:lnTo>
                    <a:pt x="20177" y="5260"/>
                  </a:lnTo>
                  <a:lnTo>
                    <a:pt x="20177" y="1488"/>
                  </a:lnTo>
                  <a:lnTo>
                    <a:pt x="22205" y="5821"/>
                  </a:lnTo>
                  <a:lnTo>
                    <a:pt x="24131" y="1583"/>
                  </a:lnTo>
                  <a:lnTo>
                    <a:pt x="24131" y="5260"/>
                  </a:lnTo>
                  <a:lnTo>
                    <a:pt x="23526" y="5260"/>
                  </a:lnTo>
                  <a:lnTo>
                    <a:pt x="23526" y="5667"/>
                  </a:lnTo>
                  <a:lnTo>
                    <a:pt x="25647" y="5667"/>
                  </a:lnTo>
                  <a:lnTo>
                    <a:pt x="25647" y="5260"/>
                  </a:lnTo>
                  <a:lnTo>
                    <a:pt x="25039" y="5260"/>
                  </a:lnTo>
                  <a:lnTo>
                    <a:pt x="25039" y="630"/>
                  </a:lnTo>
                  <a:lnTo>
                    <a:pt x="25647" y="630"/>
                  </a:lnTo>
                  <a:lnTo>
                    <a:pt x="25647" y="228"/>
                  </a:lnTo>
                  <a:lnTo>
                    <a:pt x="24205" y="228"/>
                  </a:lnTo>
                  <a:lnTo>
                    <a:pt x="22403" y="4138"/>
                  </a:lnTo>
                  <a:close/>
                  <a:moveTo>
                    <a:pt x="35303" y="5199"/>
                  </a:moveTo>
                  <a:lnTo>
                    <a:pt x="33514" y="5199"/>
                  </a:lnTo>
                  <a:lnTo>
                    <a:pt x="33514" y="630"/>
                  </a:lnTo>
                  <a:lnTo>
                    <a:pt x="34122" y="630"/>
                  </a:lnTo>
                  <a:lnTo>
                    <a:pt x="34122" y="228"/>
                  </a:lnTo>
                  <a:lnTo>
                    <a:pt x="31997" y="228"/>
                  </a:lnTo>
                  <a:lnTo>
                    <a:pt x="31997" y="630"/>
                  </a:lnTo>
                  <a:lnTo>
                    <a:pt x="32604" y="630"/>
                  </a:lnTo>
                  <a:lnTo>
                    <a:pt x="32604" y="5260"/>
                  </a:lnTo>
                  <a:lnTo>
                    <a:pt x="31997" y="5260"/>
                  </a:lnTo>
                  <a:lnTo>
                    <a:pt x="31997" y="5667"/>
                  </a:lnTo>
                  <a:lnTo>
                    <a:pt x="35780" y="5667"/>
                  </a:lnTo>
                  <a:lnTo>
                    <a:pt x="35780" y="4486"/>
                  </a:lnTo>
                  <a:lnTo>
                    <a:pt x="35303" y="4486"/>
                  </a:lnTo>
                  <a:lnTo>
                    <a:pt x="35303" y="5199"/>
                  </a:lnTo>
                  <a:close/>
                  <a:moveTo>
                    <a:pt x="39964" y="5199"/>
                  </a:moveTo>
                  <a:lnTo>
                    <a:pt x="38171" y="5199"/>
                  </a:lnTo>
                  <a:lnTo>
                    <a:pt x="38171" y="630"/>
                  </a:lnTo>
                  <a:lnTo>
                    <a:pt x="38776" y="630"/>
                  </a:lnTo>
                  <a:lnTo>
                    <a:pt x="38776" y="228"/>
                  </a:lnTo>
                  <a:lnTo>
                    <a:pt x="36654" y="228"/>
                  </a:lnTo>
                  <a:lnTo>
                    <a:pt x="36654" y="630"/>
                  </a:lnTo>
                  <a:lnTo>
                    <a:pt x="37263" y="630"/>
                  </a:lnTo>
                  <a:lnTo>
                    <a:pt x="37263" y="5260"/>
                  </a:lnTo>
                  <a:lnTo>
                    <a:pt x="36654" y="5260"/>
                  </a:lnTo>
                  <a:lnTo>
                    <a:pt x="36654" y="5667"/>
                  </a:lnTo>
                  <a:lnTo>
                    <a:pt x="40438" y="5667"/>
                  </a:lnTo>
                  <a:lnTo>
                    <a:pt x="40438" y="4486"/>
                  </a:lnTo>
                  <a:lnTo>
                    <a:pt x="39964" y="4486"/>
                  </a:lnTo>
                  <a:lnTo>
                    <a:pt x="39964" y="5199"/>
                  </a:lnTo>
                  <a:close/>
                  <a:moveTo>
                    <a:pt x="14209" y="630"/>
                  </a:moveTo>
                  <a:lnTo>
                    <a:pt x="14905" y="630"/>
                  </a:lnTo>
                  <a:lnTo>
                    <a:pt x="13736" y="2558"/>
                  </a:lnTo>
                  <a:lnTo>
                    <a:pt x="12480" y="630"/>
                  </a:lnTo>
                  <a:lnTo>
                    <a:pt x="13111" y="630"/>
                  </a:lnTo>
                  <a:lnTo>
                    <a:pt x="13111" y="228"/>
                  </a:lnTo>
                  <a:lnTo>
                    <a:pt x="10914" y="228"/>
                  </a:lnTo>
                  <a:lnTo>
                    <a:pt x="10914" y="630"/>
                  </a:lnTo>
                  <a:lnTo>
                    <a:pt x="11404" y="630"/>
                  </a:lnTo>
                  <a:lnTo>
                    <a:pt x="13059" y="3173"/>
                  </a:lnTo>
                  <a:lnTo>
                    <a:pt x="13059" y="5260"/>
                  </a:lnTo>
                  <a:lnTo>
                    <a:pt x="12453" y="5260"/>
                  </a:lnTo>
                  <a:lnTo>
                    <a:pt x="12453" y="5667"/>
                  </a:lnTo>
                  <a:lnTo>
                    <a:pt x="14574" y="5667"/>
                  </a:lnTo>
                  <a:lnTo>
                    <a:pt x="14574" y="5260"/>
                  </a:lnTo>
                  <a:lnTo>
                    <a:pt x="13960" y="5260"/>
                  </a:lnTo>
                  <a:lnTo>
                    <a:pt x="13960" y="3125"/>
                  </a:lnTo>
                  <a:lnTo>
                    <a:pt x="15489" y="630"/>
                  </a:lnTo>
                  <a:lnTo>
                    <a:pt x="15930" y="630"/>
                  </a:lnTo>
                  <a:lnTo>
                    <a:pt x="15930" y="228"/>
                  </a:lnTo>
                  <a:lnTo>
                    <a:pt x="14209" y="228"/>
                  </a:lnTo>
                  <a:lnTo>
                    <a:pt x="14209" y="630"/>
                  </a:lnTo>
                  <a:close/>
                  <a:moveTo>
                    <a:pt x="3080" y="2796"/>
                  </a:moveTo>
                  <a:cubicBezTo>
                    <a:pt x="3596" y="2648"/>
                    <a:pt x="4078" y="2246"/>
                    <a:pt x="4078" y="1603"/>
                  </a:cubicBezTo>
                  <a:cubicBezTo>
                    <a:pt x="4078" y="768"/>
                    <a:pt x="3458" y="228"/>
                    <a:pt x="2496" y="228"/>
                  </a:cubicBezTo>
                  <a:lnTo>
                    <a:pt x="0" y="228"/>
                  </a:lnTo>
                  <a:lnTo>
                    <a:pt x="0" y="630"/>
                  </a:lnTo>
                  <a:lnTo>
                    <a:pt x="605" y="630"/>
                  </a:lnTo>
                  <a:lnTo>
                    <a:pt x="605" y="5260"/>
                  </a:lnTo>
                  <a:lnTo>
                    <a:pt x="0" y="5260"/>
                  </a:lnTo>
                  <a:lnTo>
                    <a:pt x="0" y="5667"/>
                  </a:lnTo>
                  <a:lnTo>
                    <a:pt x="2639" y="5667"/>
                  </a:lnTo>
                  <a:cubicBezTo>
                    <a:pt x="3657" y="5667"/>
                    <a:pt x="4337" y="5087"/>
                    <a:pt x="4337" y="4224"/>
                  </a:cubicBezTo>
                  <a:cubicBezTo>
                    <a:pt x="4337" y="3370"/>
                    <a:pt x="3724" y="2936"/>
                    <a:pt x="3080" y="2796"/>
                  </a:cubicBezTo>
                  <a:close/>
                  <a:moveTo>
                    <a:pt x="1516" y="703"/>
                  </a:moveTo>
                  <a:lnTo>
                    <a:pt x="2182" y="703"/>
                  </a:lnTo>
                  <a:cubicBezTo>
                    <a:pt x="2536" y="703"/>
                    <a:pt x="3129" y="825"/>
                    <a:pt x="3129" y="1635"/>
                  </a:cubicBezTo>
                  <a:cubicBezTo>
                    <a:pt x="3129" y="2308"/>
                    <a:pt x="2631" y="2611"/>
                    <a:pt x="2138" y="2611"/>
                  </a:cubicBezTo>
                  <a:lnTo>
                    <a:pt x="1516" y="2611"/>
                  </a:lnTo>
                  <a:lnTo>
                    <a:pt x="1516" y="703"/>
                  </a:lnTo>
                  <a:close/>
                  <a:moveTo>
                    <a:pt x="2213" y="5199"/>
                  </a:moveTo>
                  <a:lnTo>
                    <a:pt x="1516" y="5199"/>
                  </a:lnTo>
                  <a:lnTo>
                    <a:pt x="1516" y="3081"/>
                  </a:lnTo>
                  <a:lnTo>
                    <a:pt x="2213" y="3081"/>
                  </a:lnTo>
                  <a:cubicBezTo>
                    <a:pt x="2937" y="3081"/>
                    <a:pt x="3406" y="3513"/>
                    <a:pt x="3406" y="4182"/>
                  </a:cubicBezTo>
                  <a:cubicBezTo>
                    <a:pt x="3406" y="4931"/>
                    <a:pt x="2764" y="5199"/>
                    <a:pt x="2213" y="5199"/>
                  </a:cubicBezTo>
                  <a:close/>
                  <a:moveTo>
                    <a:pt x="8768" y="630"/>
                  </a:moveTo>
                  <a:lnTo>
                    <a:pt x="9385" y="630"/>
                  </a:lnTo>
                  <a:lnTo>
                    <a:pt x="9385" y="4079"/>
                  </a:lnTo>
                  <a:lnTo>
                    <a:pt x="6569" y="228"/>
                  </a:lnTo>
                  <a:lnTo>
                    <a:pt x="5164" y="228"/>
                  </a:lnTo>
                  <a:lnTo>
                    <a:pt x="5164" y="630"/>
                  </a:lnTo>
                  <a:lnTo>
                    <a:pt x="5744" y="630"/>
                  </a:lnTo>
                  <a:lnTo>
                    <a:pt x="5937" y="903"/>
                  </a:lnTo>
                  <a:lnTo>
                    <a:pt x="5937" y="5261"/>
                  </a:lnTo>
                  <a:lnTo>
                    <a:pt x="5323" y="5261"/>
                  </a:lnTo>
                  <a:lnTo>
                    <a:pt x="5323" y="5667"/>
                  </a:lnTo>
                  <a:lnTo>
                    <a:pt x="7060" y="5667"/>
                  </a:lnTo>
                  <a:lnTo>
                    <a:pt x="7060" y="5261"/>
                  </a:lnTo>
                  <a:lnTo>
                    <a:pt x="6448" y="5261"/>
                  </a:lnTo>
                  <a:lnTo>
                    <a:pt x="6448" y="1596"/>
                  </a:lnTo>
                  <a:lnTo>
                    <a:pt x="9471" y="5757"/>
                  </a:lnTo>
                  <a:lnTo>
                    <a:pt x="9893" y="5757"/>
                  </a:lnTo>
                  <a:lnTo>
                    <a:pt x="9893" y="630"/>
                  </a:lnTo>
                  <a:lnTo>
                    <a:pt x="10500" y="630"/>
                  </a:lnTo>
                  <a:lnTo>
                    <a:pt x="10500" y="228"/>
                  </a:lnTo>
                  <a:lnTo>
                    <a:pt x="8768" y="228"/>
                  </a:lnTo>
                  <a:lnTo>
                    <a:pt x="8768" y="630"/>
                  </a:lnTo>
                  <a:close/>
                </a:path>
              </a:pathLst>
            </a:custGeom>
            <a:solidFill>
              <a:srgbClr val="4B4B4B"/>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sp>
          <p:nvSpPr>
            <p:cNvPr id="13" name="Freeform 8"/>
            <p:cNvSpPr>
              <a:spLocks/>
            </p:cNvSpPr>
            <p:nvPr userDrawn="1"/>
          </p:nvSpPr>
          <p:spPr bwMode="gray">
            <a:xfrm>
              <a:off x="482600" y="558801"/>
              <a:ext cx="333375" cy="169863"/>
            </a:xfrm>
            <a:custGeom>
              <a:avLst/>
              <a:gdLst/>
              <a:ahLst/>
              <a:cxnLst>
                <a:cxn ang="0">
                  <a:pos x="10208" y="2604"/>
                </a:cxn>
                <a:cxn ang="0">
                  <a:pos x="3549" y="0"/>
                </a:cxn>
                <a:cxn ang="0">
                  <a:pos x="0" y="2604"/>
                </a:cxn>
                <a:cxn ang="0">
                  <a:pos x="3549" y="5207"/>
                </a:cxn>
                <a:cxn ang="0">
                  <a:pos x="10208" y="2604"/>
                </a:cxn>
              </a:cxnLst>
              <a:rect l="0" t="0" r="r" b="b"/>
              <a:pathLst>
                <a:path w="10208" h="5207">
                  <a:moveTo>
                    <a:pt x="10208" y="2604"/>
                  </a:moveTo>
                  <a:lnTo>
                    <a:pt x="3549" y="0"/>
                  </a:lnTo>
                  <a:cubicBezTo>
                    <a:pt x="2119" y="783"/>
                    <a:pt x="948" y="1689"/>
                    <a:pt x="0" y="2604"/>
                  </a:cubicBezTo>
                  <a:cubicBezTo>
                    <a:pt x="948" y="3516"/>
                    <a:pt x="2119" y="4422"/>
                    <a:pt x="3549" y="5207"/>
                  </a:cubicBezTo>
                  <a:lnTo>
                    <a:pt x="10208" y="2604"/>
                  </a:lnTo>
                  <a:close/>
                </a:path>
              </a:pathLst>
            </a:custGeom>
            <a:solidFill>
              <a:srgbClr val="B28633"/>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sp>
          <p:nvSpPr>
            <p:cNvPr id="14" name="Freeform 9"/>
            <p:cNvSpPr>
              <a:spLocks/>
            </p:cNvSpPr>
            <p:nvPr userDrawn="1"/>
          </p:nvSpPr>
          <p:spPr bwMode="gray">
            <a:xfrm>
              <a:off x="363538" y="466726"/>
              <a:ext cx="220663" cy="155575"/>
            </a:xfrm>
            <a:custGeom>
              <a:avLst/>
              <a:gdLst/>
              <a:ahLst/>
              <a:cxnLst>
                <a:cxn ang="0">
                  <a:pos x="0" y="0"/>
                </a:cxn>
                <a:cxn ang="0">
                  <a:pos x="3018" y="4760"/>
                </a:cxn>
                <a:cxn ang="0">
                  <a:pos x="6750" y="2638"/>
                </a:cxn>
                <a:cxn ang="0">
                  <a:pos x="0" y="0"/>
                </a:cxn>
              </a:cxnLst>
              <a:rect l="0" t="0" r="r" b="b"/>
              <a:pathLst>
                <a:path w="6750" h="4760">
                  <a:moveTo>
                    <a:pt x="0" y="0"/>
                  </a:moveTo>
                  <a:cubicBezTo>
                    <a:pt x="0" y="0"/>
                    <a:pt x="705" y="2292"/>
                    <a:pt x="3018" y="4760"/>
                  </a:cubicBezTo>
                  <a:cubicBezTo>
                    <a:pt x="4044" y="3972"/>
                    <a:pt x="5281" y="3254"/>
                    <a:pt x="6750" y="2638"/>
                  </a:cubicBezTo>
                  <a:lnTo>
                    <a:pt x="0" y="0"/>
                  </a:lnTo>
                  <a:close/>
                </a:path>
              </a:pathLst>
            </a:custGeom>
            <a:solidFill>
              <a:srgbClr val="A6A9AB"/>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sp>
          <p:nvSpPr>
            <p:cNvPr id="15" name="Freeform 10"/>
            <p:cNvSpPr>
              <a:spLocks/>
            </p:cNvSpPr>
            <p:nvPr userDrawn="1"/>
          </p:nvSpPr>
          <p:spPr bwMode="gray">
            <a:xfrm>
              <a:off x="363538" y="665163"/>
              <a:ext cx="220663" cy="155575"/>
            </a:xfrm>
            <a:custGeom>
              <a:avLst/>
              <a:gdLst/>
              <a:ahLst/>
              <a:cxnLst>
                <a:cxn ang="0">
                  <a:pos x="0" y="4760"/>
                </a:cxn>
                <a:cxn ang="0">
                  <a:pos x="3018" y="0"/>
                </a:cxn>
                <a:cxn ang="0">
                  <a:pos x="6750" y="2122"/>
                </a:cxn>
                <a:cxn ang="0">
                  <a:pos x="0" y="4760"/>
                </a:cxn>
              </a:cxnLst>
              <a:rect l="0" t="0" r="r" b="b"/>
              <a:pathLst>
                <a:path w="6750" h="4760">
                  <a:moveTo>
                    <a:pt x="0" y="4760"/>
                  </a:moveTo>
                  <a:cubicBezTo>
                    <a:pt x="0" y="4760"/>
                    <a:pt x="705" y="2469"/>
                    <a:pt x="3018" y="0"/>
                  </a:cubicBezTo>
                  <a:cubicBezTo>
                    <a:pt x="4044" y="789"/>
                    <a:pt x="5281" y="1505"/>
                    <a:pt x="6750" y="2122"/>
                  </a:cubicBezTo>
                  <a:lnTo>
                    <a:pt x="0" y="4760"/>
                  </a:lnTo>
                  <a:close/>
                </a:path>
              </a:pathLst>
            </a:custGeom>
            <a:solidFill>
              <a:srgbClr val="A79975"/>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grpSp>
      <p:sp>
        <p:nvSpPr>
          <p:cNvPr id="3" name="Text Placeholder 2"/>
          <p:cNvSpPr>
            <a:spLocks noGrp="1"/>
          </p:cNvSpPr>
          <p:nvPr>
            <p:ph type="body" sz="quarter" idx="12" hasCustomPrompt="1"/>
          </p:nvPr>
        </p:nvSpPr>
        <p:spPr>
          <a:xfrm>
            <a:off x="584200" y="4800600"/>
            <a:ext cx="5918200" cy="304800"/>
          </a:xfrm>
        </p:spPr>
        <p:txBody>
          <a:bodyPr/>
          <a:lstStyle>
            <a:lvl1pPr marL="0" indent="0">
              <a:buNone/>
              <a:defRPr sz="1400">
                <a:solidFill>
                  <a:schemeClr val="bg2"/>
                </a:solidFill>
              </a:defRPr>
            </a:lvl1pPr>
          </a:lstStyle>
          <a:p>
            <a:pPr lvl="0"/>
            <a:r>
              <a:rPr lang="en-US" dirty="0" smtClean="0"/>
              <a:t>Business Line or Title</a:t>
            </a:r>
          </a:p>
        </p:txBody>
      </p:sp>
    </p:spTree>
    <p:extLst>
      <p:ext uri="{BB962C8B-B14F-4D97-AF65-F5344CB8AC3E}">
        <p14:creationId xmlns:p14="http://schemas.microsoft.com/office/powerpoint/2010/main" val="1355823203"/>
      </p:ext>
    </p:extLst>
  </p:cSld>
  <p:clrMapOvr>
    <a:masterClrMapping/>
  </p:clrMapOvr>
  <p:transition>
    <p:wip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Alternate_Title for Panels">
    <p:bg>
      <p:bgPr>
        <a:solidFill>
          <a:schemeClr val="bg1"/>
        </a:solidFill>
        <a:effectLst/>
      </p:bgPr>
    </p:bg>
    <p:spTree>
      <p:nvGrpSpPr>
        <p:cNvPr id="1" name=""/>
        <p:cNvGrpSpPr/>
        <p:nvPr/>
      </p:nvGrpSpPr>
      <p:grpSpPr>
        <a:xfrm>
          <a:off x="0" y="0"/>
          <a:ext cx="0" cy="0"/>
          <a:chOff x="0" y="0"/>
          <a:chExt cx="0" cy="0"/>
        </a:xfrm>
      </p:grpSpPr>
      <p:sp>
        <p:nvSpPr>
          <p:cNvPr id="6" name="Rectangle 3"/>
          <p:cNvSpPr>
            <a:spLocks noGrp="1" noChangeArrowheads="1"/>
          </p:cNvSpPr>
          <p:nvPr>
            <p:ph type="ctrTitle" hasCustomPrompt="1"/>
          </p:nvPr>
        </p:nvSpPr>
        <p:spPr>
          <a:xfrm>
            <a:off x="304800" y="1752601"/>
            <a:ext cx="11582400" cy="815543"/>
          </a:xfrm>
        </p:spPr>
        <p:txBody>
          <a:bodyPr anchor="b">
            <a:normAutofit/>
          </a:bodyPr>
          <a:lstStyle>
            <a:lvl1pPr>
              <a:defRPr sz="2800" cap="none" baseline="0" smtClean="0">
                <a:solidFill>
                  <a:srgbClr val="000000"/>
                </a:solidFill>
              </a:defRPr>
            </a:lvl1pPr>
          </a:lstStyle>
          <a:p>
            <a:r>
              <a:rPr lang="en-US" dirty="0" smtClean="0"/>
              <a:t>Panel Title Slide to Be Used With Either Title Slide </a:t>
            </a:r>
          </a:p>
        </p:txBody>
      </p:sp>
      <p:sp>
        <p:nvSpPr>
          <p:cNvPr id="10" name="Rectangle 5"/>
          <p:cNvSpPr>
            <a:spLocks noGrp="1" noChangeArrowheads="1"/>
          </p:cNvSpPr>
          <p:nvPr>
            <p:ph type="subTitle" idx="1" hasCustomPrompt="1"/>
          </p:nvPr>
        </p:nvSpPr>
        <p:spPr>
          <a:xfrm>
            <a:off x="304800" y="2727080"/>
            <a:ext cx="11582400" cy="369332"/>
          </a:xfrm>
        </p:spPr>
        <p:txBody>
          <a:bodyPr wrap="square">
            <a:spAutoFit/>
          </a:bodyPr>
          <a:lstStyle>
            <a:lvl1pPr marL="0" indent="0" algn="l">
              <a:buNone/>
              <a:defRPr sz="1800" b="0" i="0" cap="none" baseline="0" smtClean="0">
                <a:solidFill>
                  <a:srgbClr val="000000"/>
                </a:solidFill>
                <a:latin typeface="Arial" pitchFamily="34" charset="0"/>
              </a:defRPr>
            </a:lvl1pPr>
          </a:lstStyle>
          <a:p>
            <a:r>
              <a:rPr lang="en-US" dirty="0" smtClean="0"/>
              <a:t>Click to Edit Master Subtitle Style</a:t>
            </a:r>
          </a:p>
        </p:txBody>
      </p:sp>
      <p:sp>
        <p:nvSpPr>
          <p:cNvPr id="18" name="Rectangle 17"/>
          <p:cNvSpPr/>
          <p:nvPr userDrawn="1"/>
        </p:nvSpPr>
        <p:spPr>
          <a:xfrm>
            <a:off x="0" y="1459222"/>
            <a:ext cx="12192000"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solidFill>
                <a:srgbClr val="000000"/>
              </a:solidFill>
            </a:endParaRPr>
          </a:p>
        </p:txBody>
      </p:sp>
      <p:grpSp>
        <p:nvGrpSpPr>
          <p:cNvPr id="15" name="Group 14"/>
          <p:cNvGrpSpPr/>
          <p:nvPr userDrawn="1"/>
        </p:nvGrpSpPr>
        <p:grpSpPr bwMode="gray">
          <a:xfrm>
            <a:off x="812800" y="458789"/>
            <a:ext cx="2196352" cy="562411"/>
            <a:chOff x="363538" y="466726"/>
            <a:chExt cx="1831975" cy="625475"/>
          </a:xfrm>
        </p:grpSpPr>
        <p:sp>
          <p:nvSpPr>
            <p:cNvPr id="16" name="Freeform 7"/>
            <p:cNvSpPr>
              <a:spLocks noEditPoints="1"/>
            </p:cNvSpPr>
            <p:nvPr userDrawn="1"/>
          </p:nvSpPr>
          <p:spPr bwMode="gray">
            <a:xfrm>
              <a:off x="482600" y="901701"/>
              <a:ext cx="1712913" cy="190500"/>
            </a:xfrm>
            <a:custGeom>
              <a:avLst/>
              <a:gdLst/>
              <a:ahLst/>
              <a:cxnLst>
                <a:cxn ang="0">
                  <a:pos x="28318" y="3136"/>
                </a:cxn>
                <a:cxn ang="0">
                  <a:pos x="30217" y="3756"/>
                </a:cxn>
                <a:cxn ang="0">
                  <a:pos x="29740" y="2668"/>
                </a:cxn>
                <a:cxn ang="0">
                  <a:pos x="30128" y="703"/>
                </a:cxn>
                <a:cxn ang="0">
                  <a:pos x="30597" y="0"/>
                </a:cxn>
                <a:cxn ang="0">
                  <a:pos x="26804" y="228"/>
                </a:cxn>
                <a:cxn ang="0">
                  <a:pos x="27408" y="5260"/>
                </a:cxn>
                <a:cxn ang="0">
                  <a:pos x="30678" y="5667"/>
                </a:cxn>
                <a:cxn ang="0">
                  <a:pos x="30202" y="5199"/>
                </a:cxn>
                <a:cxn ang="0">
                  <a:pos x="51313" y="630"/>
                </a:cxn>
                <a:cxn ang="0">
                  <a:pos x="47090" y="228"/>
                </a:cxn>
                <a:cxn ang="0">
                  <a:pos x="47867" y="903"/>
                </a:cxn>
                <a:cxn ang="0">
                  <a:pos x="47254" y="5667"/>
                </a:cxn>
                <a:cxn ang="0">
                  <a:pos x="48376" y="5260"/>
                </a:cxn>
                <a:cxn ang="0">
                  <a:pos x="51823" y="5757"/>
                </a:cxn>
                <a:cxn ang="0">
                  <a:pos x="52429" y="228"/>
                </a:cxn>
                <a:cxn ang="0">
                  <a:pos x="40985" y="2955"/>
                </a:cxn>
                <a:cxn ang="0">
                  <a:pos x="43694" y="130"/>
                </a:cxn>
                <a:cxn ang="0">
                  <a:pos x="43703" y="656"/>
                </a:cxn>
                <a:cxn ang="0">
                  <a:pos x="22403" y="4138"/>
                </a:cxn>
                <a:cxn ang="0">
                  <a:pos x="19053" y="630"/>
                </a:cxn>
                <a:cxn ang="0">
                  <a:pos x="19053" y="5260"/>
                </a:cxn>
                <a:cxn ang="0">
                  <a:pos x="20790" y="5260"/>
                </a:cxn>
                <a:cxn ang="0">
                  <a:pos x="22205" y="5821"/>
                </a:cxn>
                <a:cxn ang="0">
                  <a:pos x="23526" y="5260"/>
                </a:cxn>
                <a:cxn ang="0">
                  <a:pos x="25647" y="5260"/>
                </a:cxn>
                <a:cxn ang="0">
                  <a:pos x="25647" y="630"/>
                </a:cxn>
                <a:cxn ang="0">
                  <a:pos x="22403" y="4138"/>
                </a:cxn>
                <a:cxn ang="0">
                  <a:pos x="33514" y="630"/>
                </a:cxn>
                <a:cxn ang="0">
                  <a:pos x="31997" y="228"/>
                </a:cxn>
                <a:cxn ang="0">
                  <a:pos x="32604" y="5260"/>
                </a:cxn>
                <a:cxn ang="0">
                  <a:pos x="35780" y="5667"/>
                </a:cxn>
                <a:cxn ang="0">
                  <a:pos x="35303" y="5199"/>
                </a:cxn>
                <a:cxn ang="0">
                  <a:pos x="38171" y="630"/>
                </a:cxn>
                <a:cxn ang="0">
                  <a:pos x="36654" y="228"/>
                </a:cxn>
                <a:cxn ang="0">
                  <a:pos x="37263" y="5260"/>
                </a:cxn>
                <a:cxn ang="0">
                  <a:pos x="40438" y="5667"/>
                </a:cxn>
                <a:cxn ang="0">
                  <a:pos x="39964" y="5199"/>
                </a:cxn>
                <a:cxn ang="0">
                  <a:pos x="13736" y="2558"/>
                </a:cxn>
                <a:cxn ang="0">
                  <a:pos x="13111" y="228"/>
                </a:cxn>
                <a:cxn ang="0">
                  <a:pos x="11404" y="630"/>
                </a:cxn>
                <a:cxn ang="0">
                  <a:pos x="12453" y="5260"/>
                </a:cxn>
                <a:cxn ang="0">
                  <a:pos x="14574" y="5260"/>
                </a:cxn>
                <a:cxn ang="0">
                  <a:pos x="15489" y="630"/>
                </a:cxn>
                <a:cxn ang="0">
                  <a:pos x="14209" y="228"/>
                </a:cxn>
                <a:cxn ang="0">
                  <a:pos x="4078" y="1603"/>
                </a:cxn>
                <a:cxn ang="0">
                  <a:pos x="0" y="630"/>
                </a:cxn>
                <a:cxn ang="0">
                  <a:pos x="0" y="5260"/>
                </a:cxn>
                <a:cxn ang="0">
                  <a:pos x="4337" y="4224"/>
                </a:cxn>
                <a:cxn ang="0">
                  <a:pos x="2182" y="703"/>
                </a:cxn>
                <a:cxn ang="0">
                  <a:pos x="1516" y="2611"/>
                </a:cxn>
                <a:cxn ang="0">
                  <a:pos x="1516" y="5199"/>
                </a:cxn>
                <a:cxn ang="0">
                  <a:pos x="3406" y="4182"/>
                </a:cxn>
                <a:cxn ang="0">
                  <a:pos x="9385" y="630"/>
                </a:cxn>
                <a:cxn ang="0">
                  <a:pos x="5164" y="228"/>
                </a:cxn>
                <a:cxn ang="0">
                  <a:pos x="5937" y="903"/>
                </a:cxn>
                <a:cxn ang="0">
                  <a:pos x="5323" y="5667"/>
                </a:cxn>
                <a:cxn ang="0">
                  <a:pos x="6448" y="5261"/>
                </a:cxn>
                <a:cxn ang="0">
                  <a:pos x="9893" y="5757"/>
                </a:cxn>
                <a:cxn ang="0">
                  <a:pos x="10500" y="228"/>
                </a:cxn>
              </a:cxnLst>
              <a:rect l="0" t="0" r="r" b="b"/>
              <a:pathLst>
                <a:path w="52429" h="5821">
                  <a:moveTo>
                    <a:pt x="30202" y="5199"/>
                  </a:moveTo>
                  <a:lnTo>
                    <a:pt x="28318" y="5199"/>
                  </a:lnTo>
                  <a:lnTo>
                    <a:pt x="28318" y="3136"/>
                  </a:lnTo>
                  <a:lnTo>
                    <a:pt x="29740" y="3136"/>
                  </a:lnTo>
                  <a:lnTo>
                    <a:pt x="29740" y="3756"/>
                  </a:lnTo>
                  <a:lnTo>
                    <a:pt x="30217" y="3756"/>
                  </a:lnTo>
                  <a:lnTo>
                    <a:pt x="30217" y="2057"/>
                  </a:lnTo>
                  <a:lnTo>
                    <a:pt x="29740" y="2057"/>
                  </a:lnTo>
                  <a:lnTo>
                    <a:pt x="29740" y="2668"/>
                  </a:lnTo>
                  <a:lnTo>
                    <a:pt x="28318" y="2668"/>
                  </a:lnTo>
                  <a:lnTo>
                    <a:pt x="28318" y="703"/>
                  </a:lnTo>
                  <a:lnTo>
                    <a:pt x="30128" y="703"/>
                  </a:lnTo>
                  <a:lnTo>
                    <a:pt x="30128" y="1392"/>
                  </a:lnTo>
                  <a:lnTo>
                    <a:pt x="30597" y="1392"/>
                  </a:lnTo>
                  <a:lnTo>
                    <a:pt x="30597" y="0"/>
                  </a:lnTo>
                  <a:lnTo>
                    <a:pt x="30120" y="0"/>
                  </a:lnTo>
                  <a:lnTo>
                    <a:pt x="30120" y="228"/>
                  </a:lnTo>
                  <a:lnTo>
                    <a:pt x="26804" y="228"/>
                  </a:lnTo>
                  <a:lnTo>
                    <a:pt x="26804" y="630"/>
                  </a:lnTo>
                  <a:lnTo>
                    <a:pt x="27408" y="630"/>
                  </a:lnTo>
                  <a:lnTo>
                    <a:pt x="27408" y="5260"/>
                  </a:lnTo>
                  <a:lnTo>
                    <a:pt x="26804" y="5260"/>
                  </a:lnTo>
                  <a:lnTo>
                    <a:pt x="26804" y="5667"/>
                  </a:lnTo>
                  <a:lnTo>
                    <a:pt x="30678" y="5667"/>
                  </a:lnTo>
                  <a:lnTo>
                    <a:pt x="30678" y="4486"/>
                  </a:lnTo>
                  <a:lnTo>
                    <a:pt x="30202" y="4486"/>
                  </a:lnTo>
                  <a:lnTo>
                    <a:pt x="30202" y="5199"/>
                  </a:lnTo>
                  <a:close/>
                  <a:moveTo>
                    <a:pt x="50699" y="228"/>
                  </a:moveTo>
                  <a:lnTo>
                    <a:pt x="50699" y="630"/>
                  </a:lnTo>
                  <a:lnTo>
                    <a:pt x="51313" y="630"/>
                  </a:lnTo>
                  <a:lnTo>
                    <a:pt x="51313" y="4079"/>
                  </a:lnTo>
                  <a:lnTo>
                    <a:pt x="48500" y="228"/>
                  </a:lnTo>
                  <a:lnTo>
                    <a:pt x="47090" y="228"/>
                  </a:lnTo>
                  <a:lnTo>
                    <a:pt x="47090" y="630"/>
                  </a:lnTo>
                  <a:lnTo>
                    <a:pt x="47673" y="630"/>
                  </a:lnTo>
                  <a:lnTo>
                    <a:pt x="47867" y="903"/>
                  </a:lnTo>
                  <a:lnTo>
                    <a:pt x="47867" y="5260"/>
                  </a:lnTo>
                  <a:lnTo>
                    <a:pt x="47254" y="5260"/>
                  </a:lnTo>
                  <a:lnTo>
                    <a:pt x="47254" y="5667"/>
                  </a:lnTo>
                  <a:lnTo>
                    <a:pt x="48991" y="5667"/>
                  </a:lnTo>
                  <a:lnTo>
                    <a:pt x="48991" y="5260"/>
                  </a:lnTo>
                  <a:lnTo>
                    <a:pt x="48376" y="5260"/>
                  </a:lnTo>
                  <a:lnTo>
                    <a:pt x="48376" y="1596"/>
                  </a:lnTo>
                  <a:lnTo>
                    <a:pt x="51399" y="5757"/>
                  </a:lnTo>
                  <a:lnTo>
                    <a:pt x="51823" y="5757"/>
                  </a:lnTo>
                  <a:lnTo>
                    <a:pt x="51823" y="630"/>
                  </a:lnTo>
                  <a:lnTo>
                    <a:pt x="52429" y="630"/>
                  </a:lnTo>
                  <a:lnTo>
                    <a:pt x="52429" y="228"/>
                  </a:lnTo>
                  <a:lnTo>
                    <a:pt x="50699" y="228"/>
                  </a:lnTo>
                  <a:close/>
                  <a:moveTo>
                    <a:pt x="43694" y="130"/>
                  </a:moveTo>
                  <a:cubicBezTo>
                    <a:pt x="42201" y="130"/>
                    <a:pt x="40985" y="1397"/>
                    <a:pt x="40985" y="2955"/>
                  </a:cubicBezTo>
                  <a:cubicBezTo>
                    <a:pt x="40985" y="4508"/>
                    <a:pt x="42201" y="5771"/>
                    <a:pt x="43694" y="5771"/>
                  </a:cubicBezTo>
                  <a:cubicBezTo>
                    <a:pt x="45177" y="5771"/>
                    <a:pt x="46381" y="4504"/>
                    <a:pt x="46381" y="2947"/>
                  </a:cubicBezTo>
                  <a:cubicBezTo>
                    <a:pt x="46381" y="1393"/>
                    <a:pt x="45177" y="130"/>
                    <a:pt x="43694" y="130"/>
                  </a:cubicBezTo>
                  <a:close/>
                  <a:moveTo>
                    <a:pt x="43694" y="5245"/>
                  </a:moveTo>
                  <a:cubicBezTo>
                    <a:pt x="42686" y="5245"/>
                    <a:pt x="41982" y="4299"/>
                    <a:pt x="41982" y="2947"/>
                  </a:cubicBezTo>
                  <a:cubicBezTo>
                    <a:pt x="41982" y="1597"/>
                    <a:pt x="42692" y="656"/>
                    <a:pt x="43703" y="656"/>
                  </a:cubicBezTo>
                  <a:cubicBezTo>
                    <a:pt x="44692" y="656"/>
                    <a:pt x="45384" y="1597"/>
                    <a:pt x="45384" y="2947"/>
                  </a:cubicBezTo>
                  <a:cubicBezTo>
                    <a:pt x="45384" y="4299"/>
                    <a:pt x="44690" y="5245"/>
                    <a:pt x="43694" y="5245"/>
                  </a:cubicBezTo>
                  <a:close/>
                  <a:moveTo>
                    <a:pt x="22403" y="4138"/>
                  </a:moveTo>
                  <a:lnTo>
                    <a:pt x="20571" y="228"/>
                  </a:lnTo>
                  <a:lnTo>
                    <a:pt x="19053" y="228"/>
                  </a:lnTo>
                  <a:lnTo>
                    <a:pt x="19053" y="630"/>
                  </a:lnTo>
                  <a:lnTo>
                    <a:pt x="19666" y="630"/>
                  </a:lnTo>
                  <a:lnTo>
                    <a:pt x="19666" y="5260"/>
                  </a:lnTo>
                  <a:lnTo>
                    <a:pt x="19053" y="5260"/>
                  </a:lnTo>
                  <a:lnTo>
                    <a:pt x="19053" y="5667"/>
                  </a:lnTo>
                  <a:lnTo>
                    <a:pt x="20790" y="5667"/>
                  </a:lnTo>
                  <a:lnTo>
                    <a:pt x="20790" y="5260"/>
                  </a:lnTo>
                  <a:lnTo>
                    <a:pt x="20177" y="5260"/>
                  </a:lnTo>
                  <a:lnTo>
                    <a:pt x="20177" y="1488"/>
                  </a:lnTo>
                  <a:lnTo>
                    <a:pt x="22205" y="5821"/>
                  </a:lnTo>
                  <a:lnTo>
                    <a:pt x="24131" y="1583"/>
                  </a:lnTo>
                  <a:lnTo>
                    <a:pt x="24131" y="5260"/>
                  </a:lnTo>
                  <a:lnTo>
                    <a:pt x="23526" y="5260"/>
                  </a:lnTo>
                  <a:lnTo>
                    <a:pt x="23526" y="5667"/>
                  </a:lnTo>
                  <a:lnTo>
                    <a:pt x="25647" y="5667"/>
                  </a:lnTo>
                  <a:lnTo>
                    <a:pt x="25647" y="5260"/>
                  </a:lnTo>
                  <a:lnTo>
                    <a:pt x="25039" y="5260"/>
                  </a:lnTo>
                  <a:lnTo>
                    <a:pt x="25039" y="630"/>
                  </a:lnTo>
                  <a:lnTo>
                    <a:pt x="25647" y="630"/>
                  </a:lnTo>
                  <a:lnTo>
                    <a:pt x="25647" y="228"/>
                  </a:lnTo>
                  <a:lnTo>
                    <a:pt x="24205" y="228"/>
                  </a:lnTo>
                  <a:lnTo>
                    <a:pt x="22403" y="4138"/>
                  </a:lnTo>
                  <a:close/>
                  <a:moveTo>
                    <a:pt x="35303" y="5199"/>
                  </a:moveTo>
                  <a:lnTo>
                    <a:pt x="33514" y="5199"/>
                  </a:lnTo>
                  <a:lnTo>
                    <a:pt x="33514" y="630"/>
                  </a:lnTo>
                  <a:lnTo>
                    <a:pt x="34122" y="630"/>
                  </a:lnTo>
                  <a:lnTo>
                    <a:pt x="34122" y="228"/>
                  </a:lnTo>
                  <a:lnTo>
                    <a:pt x="31997" y="228"/>
                  </a:lnTo>
                  <a:lnTo>
                    <a:pt x="31997" y="630"/>
                  </a:lnTo>
                  <a:lnTo>
                    <a:pt x="32604" y="630"/>
                  </a:lnTo>
                  <a:lnTo>
                    <a:pt x="32604" y="5260"/>
                  </a:lnTo>
                  <a:lnTo>
                    <a:pt x="31997" y="5260"/>
                  </a:lnTo>
                  <a:lnTo>
                    <a:pt x="31997" y="5667"/>
                  </a:lnTo>
                  <a:lnTo>
                    <a:pt x="35780" y="5667"/>
                  </a:lnTo>
                  <a:lnTo>
                    <a:pt x="35780" y="4486"/>
                  </a:lnTo>
                  <a:lnTo>
                    <a:pt x="35303" y="4486"/>
                  </a:lnTo>
                  <a:lnTo>
                    <a:pt x="35303" y="5199"/>
                  </a:lnTo>
                  <a:close/>
                  <a:moveTo>
                    <a:pt x="39964" y="5199"/>
                  </a:moveTo>
                  <a:lnTo>
                    <a:pt x="38171" y="5199"/>
                  </a:lnTo>
                  <a:lnTo>
                    <a:pt x="38171" y="630"/>
                  </a:lnTo>
                  <a:lnTo>
                    <a:pt x="38776" y="630"/>
                  </a:lnTo>
                  <a:lnTo>
                    <a:pt x="38776" y="228"/>
                  </a:lnTo>
                  <a:lnTo>
                    <a:pt x="36654" y="228"/>
                  </a:lnTo>
                  <a:lnTo>
                    <a:pt x="36654" y="630"/>
                  </a:lnTo>
                  <a:lnTo>
                    <a:pt x="37263" y="630"/>
                  </a:lnTo>
                  <a:lnTo>
                    <a:pt x="37263" y="5260"/>
                  </a:lnTo>
                  <a:lnTo>
                    <a:pt x="36654" y="5260"/>
                  </a:lnTo>
                  <a:lnTo>
                    <a:pt x="36654" y="5667"/>
                  </a:lnTo>
                  <a:lnTo>
                    <a:pt x="40438" y="5667"/>
                  </a:lnTo>
                  <a:lnTo>
                    <a:pt x="40438" y="4486"/>
                  </a:lnTo>
                  <a:lnTo>
                    <a:pt x="39964" y="4486"/>
                  </a:lnTo>
                  <a:lnTo>
                    <a:pt x="39964" y="5199"/>
                  </a:lnTo>
                  <a:close/>
                  <a:moveTo>
                    <a:pt x="14209" y="630"/>
                  </a:moveTo>
                  <a:lnTo>
                    <a:pt x="14905" y="630"/>
                  </a:lnTo>
                  <a:lnTo>
                    <a:pt x="13736" y="2558"/>
                  </a:lnTo>
                  <a:lnTo>
                    <a:pt x="12480" y="630"/>
                  </a:lnTo>
                  <a:lnTo>
                    <a:pt x="13111" y="630"/>
                  </a:lnTo>
                  <a:lnTo>
                    <a:pt x="13111" y="228"/>
                  </a:lnTo>
                  <a:lnTo>
                    <a:pt x="10914" y="228"/>
                  </a:lnTo>
                  <a:lnTo>
                    <a:pt x="10914" y="630"/>
                  </a:lnTo>
                  <a:lnTo>
                    <a:pt x="11404" y="630"/>
                  </a:lnTo>
                  <a:lnTo>
                    <a:pt x="13059" y="3173"/>
                  </a:lnTo>
                  <a:lnTo>
                    <a:pt x="13059" y="5260"/>
                  </a:lnTo>
                  <a:lnTo>
                    <a:pt x="12453" y="5260"/>
                  </a:lnTo>
                  <a:lnTo>
                    <a:pt x="12453" y="5667"/>
                  </a:lnTo>
                  <a:lnTo>
                    <a:pt x="14574" y="5667"/>
                  </a:lnTo>
                  <a:lnTo>
                    <a:pt x="14574" y="5260"/>
                  </a:lnTo>
                  <a:lnTo>
                    <a:pt x="13960" y="5260"/>
                  </a:lnTo>
                  <a:lnTo>
                    <a:pt x="13960" y="3125"/>
                  </a:lnTo>
                  <a:lnTo>
                    <a:pt x="15489" y="630"/>
                  </a:lnTo>
                  <a:lnTo>
                    <a:pt x="15930" y="630"/>
                  </a:lnTo>
                  <a:lnTo>
                    <a:pt x="15930" y="228"/>
                  </a:lnTo>
                  <a:lnTo>
                    <a:pt x="14209" y="228"/>
                  </a:lnTo>
                  <a:lnTo>
                    <a:pt x="14209" y="630"/>
                  </a:lnTo>
                  <a:close/>
                  <a:moveTo>
                    <a:pt x="3080" y="2796"/>
                  </a:moveTo>
                  <a:cubicBezTo>
                    <a:pt x="3596" y="2648"/>
                    <a:pt x="4078" y="2246"/>
                    <a:pt x="4078" y="1603"/>
                  </a:cubicBezTo>
                  <a:cubicBezTo>
                    <a:pt x="4078" y="768"/>
                    <a:pt x="3458" y="228"/>
                    <a:pt x="2496" y="228"/>
                  </a:cubicBezTo>
                  <a:lnTo>
                    <a:pt x="0" y="228"/>
                  </a:lnTo>
                  <a:lnTo>
                    <a:pt x="0" y="630"/>
                  </a:lnTo>
                  <a:lnTo>
                    <a:pt x="605" y="630"/>
                  </a:lnTo>
                  <a:lnTo>
                    <a:pt x="605" y="5260"/>
                  </a:lnTo>
                  <a:lnTo>
                    <a:pt x="0" y="5260"/>
                  </a:lnTo>
                  <a:lnTo>
                    <a:pt x="0" y="5667"/>
                  </a:lnTo>
                  <a:lnTo>
                    <a:pt x="2639" y="5667"/>
                  </a:lnTo>
                  <a:cubicBezTo>
                    <a:pt x="3657" y="5667"/>
                    <a:pt x="4337" y="5087"/>
                    <a:pt x="4337" y="4224"/>
                  </a:cubicBezTo>
                  <a:cubicBezTo>
                    <a:pt x="4337" y="3370"/>
                    <a:pt x="3724" y="2936"/>
                    <a:pt x="3080" y="2796"/>
                  </a:cubicBezTo>
                  <a:close/>
                  <a:moveTo>
                    <a:pt x="1516" y="703"/>
                  </a:moveTo>
                  <a:lnTo>
                    <a:pt x="2182" y="703"/>
                  </a:lnTo>
                  <a:cubicBezTo>
                    <a:pt x="2536" y="703"/>
                    <a:pt x="3129" y="825"/>
                    <a:pt x="3129" y="1635"/>
                  </a:cubicBezTo>
                  <a:cubicBezTo>
                    <a:pt x="3129" y="2308"/>
                    <a:pt x="2631" y="2611"/>
                    <a:pt x="2138" y="2611"/>
                  </a:cubicBezTo>
                  <a:lnTo>
                    <a:pt x="1516" y="2611"/>
                  </a:lnTo>
                  <a:lnTo>
                    <a:pt x="1516" y="703"/>
                  </a:lnTo>
                  <a:close/>
                  <a:moveTo>
                    <a:pt x="2213" y="5199"/>
                  </a:moveTo>
                  <a:lnTo>
                    <a:pt x="1516" y="5199"/>
                  </a:lnTo>
                  <a:lnTo>
                    <a:pt x="1516" y="3081"/>
                  </a:lnTo>
                  <a:lnTo>
                    <a:pt x="2213" y="3081"/>
                  </a:lnTo>
                  <a:cubicBezTo>
                    <a:pt x="2937" y="3081"/>
                    <a:pt x="3406" y="3513"/>
                    <a:pt x="3406" y="4182"/>
                  </a:cubicBezTo>
                  <a:cubicBezTo>
                    <a:pt x="3406" y="4931"/>
                    <a:pt x="2764" y="5199"/>
                    <a:pt x="2213" y="5199"/>
                  </a:cubicBezTo>
                  <a:close/>
                  <a:moveTo>
                    <a:pt x="8768" y="630"/>
                  </a:moveTo>
                  <a:lnTo>
                    <a:pt x="9385" y="630"/>
                  </a:lnTo>
                  <a:lnTo>
                    <a:pt x="9385" y="4079"/>
                  </a:lnTo>
                  <a:lnTo>
                    <a:pt x="6569" y="228"/>
                  </a:lnTo>
                  <a:lnTo>
                    <a:pt x="5164" y="228"/>
                  </a:lnTo>
                  <a:lnTo>
                    <a:pt x="5164" y="630"/>
                  </a:lnTo>
                  <a:lnTo>
                    <a:pt x="5744" y="630"/>
                  </a:lnTo>
                  <a:lnTo>
                    <a:pt x="5937" y="903"/>
                  </a:lnTo>
                  <a:lnTo>
                    <a:pt x="5937" y="5261"/>
                  </a:lnTo>
                  <a:lnTo>
                    <a:pt x="5323" y="5261"/>
                  </a:lnTo>
                  <a:lnTo>
                    <a:pt x="5323" y="5667"/>
                  </a:lnTo>
                  <a:lnTo>
                    <a:pt x="7060" y="5667"/>
                  </a:lnTo>
                  <a:lnTo>
                    <a:pt x="7060" y="5261"/>
                  </a:lnTo>
                  <a:lnTo>
                    <a:pt x="6448" y="5261"/>
                  </a:lnTo>
                  <a:lnTo>
                    <a:pt x="6448" y="1596"/>
                  </a:lnTo>
                  <a:lnTo>
                    <a:pt x="9471" y="5757"/>
                  </a:lnTo>
                  <a:lnTo>
                    <a:pt x="9893" y="5757"/>
                  </a:lnTo>
                  <a:lnTo>
                    <a:pt x="9893" y="630"/>
                  </a:lnTo>
                  <a:lnTo>
                    <a:pt x="10500" y="630"/>
                  </a:lnTo>
                  <a:lnTo>
                    <a:pt x="10500" y="228"/>
                  </a:lnTo>
                  <a:lnTo>
                    <a:pt x="8768" y="228"/>
                  </a:lnTo>
                  <a:lnTo>
                    <a:pt x="8768" y="630"/>
                  </a:lnTo>
                  <a:close/>
                </a:path>
              </a:pathLst>
            </a:custGeom>
            <a:solidFill>
              <a:srgbClr val="4B4B4B"/>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sp>
          <p:nvSpPr>
            <p:cNvPr id="17" name="Freeform 8"/>
            <p:cNvSpPr>
              <a:spLocks/>
            </p:cNvSpPr>
            <p:nvPr userDrawn="1"/>
          </p:nvSpPr>
          <p:spPr bwMode="gray">
            <a:xfrm>
              <a:off x="482600" y="558801"/>
              <a:ext cx="333375" cy="169863"/>
            </a:xfrm>
            <a:custGeom>
              <a:avLst/>
              <a:gdLst/>
              <a:ahLst/>
              <a:cxnLst>
                <a:cxn ang="0">
                  <a:pos x="10208" y="2604"/>
                </a:cxn>
                <a:cxn ang="0">
                  <a:pos x="3549" y="0"/>
                </a:cxn>
                <a:cxn ang="0">
                  <a:pos x="0" y="2604"/>
                </a:cxn>
                <a:cxn ang="0">
                  <a:pos x="3549" y="5207"/>
                </a:cxn>
                <a:cxn ang="0">
                  <a:pos x="10208" y="2604"/>
                </a:cxn>
              </a:cxnLst>
              <a:rect l="0" t="0" r="r" b="b"/>
              <a:pathLst>
                <a:path w="10208" h="5207">
                  <a:moveTo>
                    <a:pt x="10208" y="2604"/>
                  </a:moveTo>
                  <a:lnTo>
                    <a:pt x="3549" y="0"/>
                  </a:lnTo>
                  <a:cubicBezTo>
                    <a:pt x="2119" y="783"/>
                    <a:pt x="948" y="1689"/>
                    <a:pt x="0" y="2604"/>
                  </a:cubicBezTo>
                  <a:cubicBezTo>
                    <a:pt x="948" y="3516"/>
                    <a:pt x="2119" y="4422"/>
                    <a:pt x="3549" y="5207"/>
                  </a:cubicBezTo>
                  <a:lnTo>
                    <a:pt x="10208" y="2604"/>
                  </a:lnTo>
                  <a:close/>
                </a:path>
              </a:pathLst>
            </a:custGeom>
            <a:solidFill>
              <a:srgbClr val="B28633"/>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sp>
          <p:nvSpPr>
            <p:cNvPr id="19" name="Freeform 9"/>
            <p:cNvSpPr>
              <a:spLocks/>
            </p:cNvSpPr>
            <p:nvPr userDrawn="1"/>
          </p:nvSpPr>
          <p:spPr bwMode="gray">
            <a:xfrm>
              <a:off x="363538" y="466726"/>
              <a:ext cx="220663" cy="155575"/>
            </a:xfrm>
            <a:custGeom>
              <a:avLst/>
              <a:gdLst/>
              <a:ahLst/>
              <a:cxnLst>
                <a:cxn ang="0">
                  <a:pos x="0" y="0"/>
                </a:cxn>
                <a:cxn ang="0">
                  <a:pos x="3018" y="4760"/>
                </a:cxn>
                <a:cxn ang="0">
                  <a:pos x="6750" y="2638"/>
                </a:cxn>
                <a:cxn ang="0">
                  <a:pos x="0" y="0"/>
                </a:cxn>
              </a:cxnLst>
              <a:rect l="0" t="0" r="r" b="b"/>
              <a:pathLst>
                <a:path w="6750" h="4760">
                  <a:moveTo>
                    <a:pt x="0" y="0"/>
                  </a:moveTo>
                  <a:cubicBezTo>
                    <a:pt x="0" y="0"/>
                    <a:pt x="705" y="2292"/>
                    <a:pt x="3018" y="4760"/>
                  </a:cubicBezTo>
                  <a:cubicBezTo>
                    <a:pt x="4044" y="3972"/>
                    <a:pt x="5281" y="3254"/>
                    <a:pt x="6750" y="2638"/>
                  </a:cubicBezTo>
                  <a:lnTo>
                    <a:pt x="0" y="0"/>
                  </a:lnTo>
                  <a:close/>
                </a:path>
              </a:pathLst>
            </a:custGeom>
            <a:solidFill>
              <a:srgbClr val="A6A9AB"/>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sp>
          <p:nvSpPr>
            <p:cNvPr id="20" name="Freeform 10"/>
            <p:cNvSpPr>
              <a:spLocks/>
            </p:cNvSpPr>
            <p:nvPr userDrawn="1"/>
          </p:nvSpPr>
          <p:spPr bwMode="gray">
            <a:xfrm>
              <a:off x="363538" y="665163"/>
              <a:ext cx="220663" cy="155575"/>
            </a:xfrm>
            <a:custGeom>
              <a:avLst/>
              <a:gdLst/>
              <a:ahLst/>
              <a:cxnLst>
                <a:cxn ang="0">
                  <a:pos x="0" y="4760"/>
                </a:cxn>
                <a:cxn ang="0">
                  <a:pos x="3018" y="0"/>
                </a:cxn>
                <a:cxn ang="0">
                  <a:pos x="6750" y="2122"/>
                </a:cxn>
                <a:cxn ang="0">
                  <a:pos x="0" y="4760"/>
                </a:cxn>
              </a:cxnLst>
              <a:rect l="0" t="0" r="r" b="b"/>
              <a:pathLst>
                <a:path w="6750" h="4760">
                  <a:moveTo>
                    <a:pt x="0" y="4760"/>
                  </a:moveTo>
                  <a:cubicBezTo>
                    <a:pt x="0" y="4760"/>
                    <a:pt x="705" y="2469"/>
                    <a:pt x="3018" y="0"/>
                  </a:cubicBezTo>
                  <a:cubicBezTo>
                    <a:pt x="4044" y="789"/>
                    <a:pt x="5281" y="1505"/>
                    <a:pt x="6750" y="2122"/>
                  </a:cubicBezTo>
                  <a:lnTo>
                    <a:pt x="0" y="4760"/>
                  </a:lnTo>
                  <a:close/>
                </a:path>
              </a:pathLst>
            </a:custGeom>
            <a:solidFill>
              <a:srgbClr val="A79975"/>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4B4B4B"/>
                </a:solidFill>
              </a:endParaRPr>
            </a:p>
          </p:txBody>
        </p:sp>
      </p:grpSp>
      <p:sp>
        <p:nvSpPr>
          <p:cNvPr id="4" name="Text Placeholder 3"/>
          <p:cNvSpPr>
            <a:spLocks noGrp="1"/>
          </p:cNvSpPr>
          <p:nvPr>
            <p:ph type="body" sz="quarter" idx="10" hasCustomPrompt="1"/>
          </p:nvPr>
        </p:nvSpPr>
        <p:spPr>
          <a:xfrm>
            <a:off x="304800" y="3810000"/>
            <a:ext cx="2805952" cy="228600"/>
          </a:xfrm>
        </p:spPr>
        <p:txBody>
          <a:bodyPr/>
          <a:lstStyle>
            <a:lvl1pPr marL="0" indent="0">
              <a:buNone/>
              <a:defRPr sz="1000">
                <a:solidFill>
                  <a:srgbClr val="A29060"/>
                </a:solidFill>
              </a:defRPr>
            </a:lvl1pPr>
          </a:lstStyle>
          <a:p>
            <a:pPr lvl="0"/>
            <a:r>
              <a:rPr lang="en-US" dirty="0" smtClean="0"/>
              <a:t>MODERATOR</a:t>
            </a:r>
            <a:endParaRPr lang="en-US" dirty="0"/>
          </a:p>
        </p:txBody>
      </p:sp>
      <p:sp>
        <p:nvSpPr>
          <p:cNvPr id="7" name="Text Placeholder 6"/>
          <p:cNvSpPr>
            <a:spLocks noGrp="1"/>
          </p:cNvSpPr>
          <p:nvPr>
            <p:ph type="body" sz="quarter" idx="11" hasCustomPrompt="1"/>
          </p:nvPr>
        </p:nvSpPr>
        <p:spPr>
          <a:xfrm>
            <a:off x="304800" y="4038600"/>
            <a:ext cx="2805952" cy="228600"/>
          </a:xfrm>
        </p:spPr>
        <p:txBody>
          <a:bodyPr/>
          <a:lstStyle>
            <a:lvl1pPr marL="0" indent="0">
              <a:buNone/>
              <a:defRPr sz="1400" b="1">
                <a:solidFill>
                  <a:srgbClr val="000000"/>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9" name="Text Placeholder 8"/>
          <p:cNvSpPr>
            <a:spLocks noGrp="1"/>
          </p:cNvSpPr>
          <p:nvPr>
            <p:ph type="body" sz="quarter" idx="12" hasCustomPrompt="1"/>
          </p:nvPr>
        </p:nvSpPr>
        <p:spPr>
          <a:xfrm>
            <a:off x="304800" y="4299764"/>
            <a:ext cx="2805952" cy="228600"/>
          </a:xfrm>
        </p:spPr>
        <p:txBody>
          <a:bodyPr/>
          <a:lstStyle>
            <a:lvl1pPr marL="0" indent="0">
              <a:buNone/>
              <a:defRPr sz="1200">
                <a:solidFill>
                  <a:srgbClr val="000000"/>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14" name="Text Placeholder 13"/>
          <p:cNvSpPr>
            <a:spLocks noGrp="1"/>
          </p:cNvSpPr>
          <p:nvPr>
            <p:ph type="body" sz="quarter" idx="13" hasCustomPrompt="1"/>
          </p:nvPr>
        </p:nvSpPr>
        <p:spPr>
          <a:xfrm>
            <a:off x="304800" y="4528364"/>
            <a:ext cx="2805952" cy="222250"/>
          </a:xfrm>
        </p:spPr>
        <p:txBody>
          <a:bodyPr/>
          <a:lstStyle>
            <a:lvl1pPr marL="0" indent="0">
              <a:buNone/>
              <a:defRPr sz="1200">
                <a:solidFill>
                  <a:srgbClr val="000000"/>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30" name="Text Placeholder 6"/>
          <p:cNvSpPr>
            <a:spLocks noGrp="1"/>
          </p:cNvSpPr>
          <p:nvPr>
            <p:ph type="body" sz="quarter" idx="14" hasCustomPrompt="1"/>
          </p:nvPr>
        </p:nvSpPr>
        <p:spPr>
          <a:xfrm>
            <a:off x="3230283" y="4039099"/>
            <a:ext cx="2805952" cy="228600"/>
          </a:xfrm>
        </p:spPr>
        <p:txBody>
          <a:bodyPr/>
          <a:lstStyle>
            <a:lvl1pPr marL="0" indent="0">
              <a:buNone/>
              <a:defRPr sz="1400" b="1">
                <a:solidFill>
                  <a:srgbClr val="000000"/>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1" name="Text Placeholder 8"/>
          <p:cNvSpPr>
            <a:spLocks noGrp="1"/>
          </p:cNvSpPr>
          <p:nvPr>
            <p:ph type="body" sz="quarter" idx="15" hasCustomPrompt="1"/>
          </p:nvPr>
        </p:nvSpPr>
        <p:spPr>
          <a:xfrm>
            <a:off x="3230283" y="4300263"/>
            <a:ext cx="2805952" cy="228600"/>
          </a:xfrm>
        </p:spPr>
        <p:txBody>
          <a:bodyPr/>
          <a:lstStyle>
            <a:lvl1pPr marL="0" indent="0">
              <a:buNone/>
              <a:defRPr sz="1200">
                <a:solidFill>
                  <a:srgbClr val="000000"/>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2" name="Text Placeholder 13"/>
          <p:cNvSpPr>
            <a:spLocks noGrp="1"/>
          </p:cNvSpPr>
          <p:nvPr>
            <p:ph type="body" sz="quarter" idx="16" hasCustomPrompt="1"/>
          </p:nvPr>
        </p:nvSpPr>
        <p:spPr>
          <a:xfrm>
            <a:off x="3230283" y="4528863"/>
            <a:ext cx="2805952" cy="222250"/>
          </a:xfrm>
        </p:spPr>
        <p:txBody>
          <a:bodyPr/>
          <a:lstStyle>
            <a:lvl1pPr marL="0" indent="0">
              <a:buNone/>
              <a:defRPr sz="1200">
                <a:solidFill>
                  <a:srgbClr val="000000"/>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33" name="Text Placeholder 6"/>
          <p:cNvSpPr>
            <a:spLocks noGrp="1"/>
          </p:cNvSpPr>
          <p:nvPr>
            <p:ph type="body" sz="quarter" idx="17" hasCustomPrompt="1"/>
          </p:nvPr>
        </p:nvSpPr>
        <p:spPr>
          <a:xfrm>
            <a:off x="6155765" y="4038600"/>
            <a:ext cx="2805952" cy="228600"/>
          </a:xfrm>
        </p:spPr>
        <p:txBody>
          <a:bodyPr/>
          <a:lstStyle>
            <a:lvl1pPr marL="0" indent="0">
              <a:buNone/>
              <a:defRPr sz="1400" b="1">
                <a:solidFill>
                  <a:srgbClr val="000000"/>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4" name="Text Placeholder 8"/>
          <p:cNvSpPr>
            <a:spLocks noGrp="1"/>
          </p:cNvSpPr>
          <p:nvPr>
            <p:ph type="body" sz="quarter" idx="18" hasCustomPrompt="1"/>
          </p:nvPr>
        </p:nvSpPr>
        <p:spPr>
          <a:xfrm>
            <a:off x="6155765" y="4299764"/>
            <a:ext cx="2805952" cy="228600"/>
          </a:xfrm>
        </p:spPr>
        <p:txBody>
          <a:bodyPr/>
          <a:lstStyle>
            <a:lvl1pPr marL="0" indent="0">
              <a:buNone/>
              <a:defRPr sz="1200">
                <a:solidFill>
                  <a:srgbClr val="000000"/>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5" name="Text Placeholder 13"/>
          <p:cNvSpPr>
            <a:spLocks noGrp="1"/>
          </p:cNvSpPr>
          <p:nvPr>
            <p:ph type="body" sz="quarter" idx="19" hasCustomPrompt="1"/>
          </p:nvPr>
        </p:nvSpPr>
        <p:spPr>
          <a:xfrm>
            <a:off x="6155765" y="4528364"/>
            <a:ext cx="2805952" cy="222250"/>
          </a:xfrm>
        </p:spPr>
        <p:txBody>
          <a:bodyPr/>
          <a:lstStyle>
            <a:lvl1pPr marL="0" indent="0">
              <a:buNone/>
              <a:defRPr sz="1200">
                <a:solidFill>
                  <a:srgbClr val="000000"/>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
        <p:nvSpPr>
          <p:cNvPr id="36" name="Text Placeholder 6"/>
          <p:cNvSpPr>
            <a:spLocks noGrp="1"/>
          </p:cNvSpPr>
          <p:nvPr>
            <p:ph type="body" sz="quarter" idx="20" hasCustomPrompt="1"/>
          </p:nvPr>
        </p:nvSpPr>
        <p:spPr>
          <a:xfrm>
            <a:off x="9081248" y="4039099"/>
            <a:ext cx="2805952" cy="228600"/>
          </a:xfrm>
        </p:spPr>
        <p:txBody>
          <a:bodyPr/>
          <a:lstStyle>
            <a:lvl1pPr marL="0" indent="0">
              <a:buNone/>
              <a:defRPr sz="1400" b="1">
                <a:solidFill>
                  <a:srgbClr val="000000"/>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smtClean="0"/>
              <a:t>Firstname</a:t>
            </a:r>
            <a:r>
              <a:rPr lang="en-US" dirty="0" smtClean="0"/>
              <a:t> </a:t>
            </a:r>
            <a:r>
              <a:rPr lang="en-US" dirty="0" err="1" smtClean="0"/>
              <a:t>Lastname</a:t>
            </a:r>
            <a:endParaRPr lang="en-US" dirty="0"/>
          </a:p>
        </p:txBody>
      </p:sp>
      <p:sp>
        <p:nvSpPr>
          <p:cNvPr id="37" name="Text Placeholder 8"/>
          <p:cNvSpPr>
            <a:spLocks noGrp="1"/>
          </p:cNvSpPr>
          <p:nvPr>
            <p:ph type="body" sz="quarter" idx="21" hasCustomPrompt="1"/>
          </p:nvPr>
        </p:nvSpPr>
        <p:spPr>
          <a:xfrm>
            <a:off x="9081248" y="4300263"/>
            <a:ext cx="2805952" cy="228600"/>
          </a:xfrm>
        </p:spPr>
        <p:txBody>
          <a:bodyPr/>
          <a:lstStyle>
            <a:lvl1pPr marL="0" indent="0">
              <a:buNone/>
              <a:defRPr sz="1200">
                <a:solidFill>
                  <a:srgbClr val="000000"/>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smtClean="0"/>
              <a:t>Title</a:t>
            </a:r>
            <a:endParaRPr lang="en-US" dirty="0"/>
          </a:p>
        </p:txBody>
      </p:sp>
      <p:sp>
        <p:nvSpPr>
          <p:cNvPr id="38" name="Text Placeholder 13"/>
          <p:cNvSpPr>
            <a:spLocks noGrp="1"/>
          </p:cNvSpPr>
          <p:nvPr>
            <p:ph type="body" sz="quarter" idx="22" hasCustomPrompt="1"/>
          </p:nvPr>
        </p:nvSpPr>
        <p:spPr>
          <a:xfrm>
            <a:off x="9081248" y="4528863"/>
            <a:ext cx="2805952" cy="222250"/>
          </a:xfrm>
        </p:spPr>
        <p:txBody>
          <a:bodyPr/>
          <a:lstStyle>
            <a:lvl1pPr marL="0" indent="0">
              <a:buNone/>
              <a:defRPr sz="1200">
                <a:solidFill>
                  <a:srgbClr val="000000"/>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smtClean="0"/>
              <a:t>Company</a:t>
            </a:r>
            <a:endParaRPr lang="en-US" dirty="0"/>
          </a:p>
        </p:txBody>
      </p:sp>
    </p:spTree>
    <p:extLst>
      <p:ext uri="{BB962C8B-B14F-4D97-AF65-F5344CB8AC3E}">
        <p14:creationId xmlns:p14="http://schemas.microsoft.com/office/powerpoint/2010/main" val="1151546999"/>
      </p:ext>
    </p:extLst>
  </p:cSld>
  <p:clrMapOvr>
    <a:masterClrMapping/>
  </p:clrMapOvr>
  <p:transition>
    <p:wip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ontent Header Slide Alternate">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auto">
          <a:xfrm>
            <a:off x="542845" y="2207031"/>
            <a:ext cx="8438292" cy="3974464"/>
          </a:xfrm>
        </p:spPr>
        <p:txBody>
          <a:bodyPr anchor="t"/>
          <a:lstStyle>
            <a:lvl1pPr marL="0" indent="0">
              <a:lnSpc>
                <a:spcPct val="100000"/>
              </a:lnSpc>
              <a:spcBef>
                <a:spcPts val="1200"/>
              </a:spcBef>
              <a:buNone/>
              <a:defRPr sz="2000" baseline="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Use this slide for an Agenda or Contents Slide</a:t>
            </a:r>
          </a:p>
        </p:txBody>
      </p:sp>
      <p:sp>
        <p:nvSpPr>
          <p:cNvPr id="7" name="Title 6"/>
          <p:cNvSpPr>
            <a:spLocks noGrp="1"/>
          </p:cNvSpPr>
          <p:nvPr>
            <p:ph type="title" hasCustomPrompt="1"/>
          </p:nvPr>
        </p:nvSpPr>
        <p:spPr bwMode="auto">
          <a:xfrm>
            <a:off x="542844" y="1155470"/>
            <a:ext cx="8746061" cy="457200"/>
          </a:xfrm>
        </p:spPr>
        <p:txBody>
          <a:bodyPr/>
          <a:lstStyle>
            <a:lvl1pPr>
              <a:defRPr>
                <a:solidFill>
                  <a:srgbClr val="000000"/>
                </a:solidFill>
              </a:defRPr>
            </a:lvl1pPr>
          </a:lstStyle>
          <a:p>
            <a:r>
              <a:rPr lang="en-US" dirty="0" smtClean="0"/>
              <a:t>Divider 1 Title Goes Here</a:t>
            </a:r>
            <a:endParaRPr lang="en-US" dirty="0"/>
          </a:p>
        </p:txBody>
      </p:sp>
      <p:grpSp>
        <p:nvGrpSpPr>
          <p:cNvPr id="15" name="Group 14"/>
          <p:cNvGrpSpPr/>
          <p:nvPr userDrawn="1"/>
        </p:nvGrpSpPr>
        <p:grpSpPr>
          <a:xfrm>
            <a:off x="9997285" y="6574199"/>
            <a:ext cx="1837764" cy="201845"/>
            <a:chOff x="7546030" y="6858000"/>
            <a:chExt cx="1378323" cy="201845"/>
          </a:xfrm>
        </p:grpSpPr>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t="67498"/>
            <a:stretch/>
          </p:blipFill>
          <p:spPr>
            <a:xfrm>
              <a:off x="7772400" y="6895042"/>
              <a:ext cx="1151953" cy="127760"/>
            </a:xfrm>
            <a:prstGeom prst="rect">
              <a:avLst/>
            </a:prstGeom>
          </p:spPr>
        </p:pic>
        <p:pic>
          <p:nvPicPr>
            <p:cNvPr id="17" name="Picture 16"/>
            <p:cNvPicPr>
              <a:picLocks noChangeAspect="1"/>
            </p:cNvPicPr>
            <p:nvPr userDrawn="1"/>
          </p:nvPicPr>
          <p:blipFill rotWithShape="1">
            <a:blip r:embed="rId3" cstate="print">
              <a:extLst>
                <a:ext uri="{28A0092B-C50C-407E-A947-70E740481C1C}">
                  <a14:useLocalDpi xmlns:a14="http://schemas.microsoft.com/office/drawing/2010/main" val="0"/>
                </a:ext>
              </a:extLst>
            </a:blip>
            <a:srcRect t="-12642" r="71681" b="39364"/>
            <a:stretch/>
          </p:blipFill>
          <p:spPr>
            <a:xfrm>
              <a:off x="7546030" y="6858000"/>
              <a:ext cx="228600" cy="201845"/>
            </a:xfrm>
            <a:prstGeom prst="rect">
              <a:avLst/>
            </a:prstGeom>
          </p:spPr>
        </p:pic>
      </p:grpSp>
      <p:sp>
        <p:nvSpPr>
          <p:cNvPr id="10"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000000"/>
                </a:solidFill>
              </a:rPr>
              <a:t>Information Classification: Confidential</a:t>
            </a:r>
            <a:endParaRPr lang="en-GB" sz="800" i="1" dirty="0">
              <a:solidFill>
                <a:srgbClr val="000000"/>
              </a:solidFill>
            </a:endParaRPr>
          </a:p>
        </p:txBody>
      </p:sp>
      <p:sp>
        <p:nvSpPr>
          <p:cNvPr id="11" name="TextBox 10"/>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1000" smtClean="0">
                <a:solidFill>
                  <a:srgbClr val="000000"/>
                </a:solidFill>
              </a:rPr>
              <a:pPr>
                <a:lnSpc>
                  <a:spcPct val="95000"/>
                </a:lnSpc>
                <a:spcBef>
                  <a:spcPts val="0"/>
                </a:spcBef>
                <a:spcAft>
                  <a:spcPts val="0"/>
                </a:spcAft>
              </a:pPr>
              <a:t>‹#›</a:t>
            </a:fld>
            <a:endParaRPr lang="en-US" sz="1000" dirty="0">
              <a:solidFill>
                <a:srgbClr val="000000"/>
              </a:solidFill>
            </a:endParaRPr>
          </a:p>
        </p:txBody>
      </p:sp>
      <p:pic>
        <p:nvPicPr>
          <p:cNvPr id="18" name="Picture 17" descr="bnym_oneline_rgb_pos.ep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58400" y="6608273"/>
            <a:ext cx="1776648" cy="148054"/>
          </a:xfrm>
          <a:prstGeom prst="rect">
            <a:avLst/>
          </a:prstGeom>
        </p:spPr>
      </p:pic>
      <p:cxnSp>
        <p:nvCxnSpPr>
          <p:cNvPr id="19" name="Straight Connector 18"/>
          <p:cNvCxnSpPr/>
          <p:nvPr userDrawn="1"/>
        </p:nvCxnSpPr>
        <p:spPr>
          <a:xfrm>
            <a:off x="0" y="6477000"/>
            <a:ext cx="12192000" cy="0"/>
          </a:xfrm>
          <a:prstGeom prst="line">
            <a:avLst/>
          </a:prstGeom>
          <a:ln>
            <a:solidFill>
              <a:srgbClr val="A2906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5934682"/>
      </p:ext>
    </p:extLst>
  </p:cSld>
  <p:clrMapOvr>
    <a:masterClrMapping/>
  </p:clrMapOvr>
  <p:transition>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F79CDF0-1043-4620-991F-DEFFD094C24D}" type="datetimeFigureOut">
              <a:rPr lang="en-US" smtClean="0"/>
              <a:t>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945C4F-F142-4468-9C10-B0227C7B5D75}" type="slidenum">
              <a:rPr lang="en-US" smtClean="0"/>
              <a:t>‹#›</a:t>
            </a:fld>
            <a:endParaRPr lang="en-US"/>
          </a:p>
        </p:txBody>
      </p:sp>
    </p:spTree>
    <p:extLst>
      <p:ext uri="{BB962C8B-B14F-4D97-AF65-F5344CB8AC3E}">
        <p14:creationId xmlns:p14="http://schemas.microsoft.com/office/powerpoint/2010/main" val="191946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Divider 2">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auto">
          <a:xfrm>
            <a:off x="609600" y="2171444"/>
            <a:ext cx="9233168" cy="3974464"/>
          </a:xfrm>
        </p:spPr>
        <p:txBody>
          <a:bodyPr anchor="t"/>
          <a:lstStyle>
            <a:lvl1pPr marL="0" indent="0">
              <a:lnSpc>
                <a:spcPct val="100000"/>
              </a:lnSpc>
              <a:spcBef>
                <a:spcPts val="1200"/>
              </a:spcBef>
              <a:buNone/>
              <a:defRPr sz="20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Subtext goes here Arial 20pt</a:t>
            </a:r>
          </a:p>
        </p:txBody>
      </p:sp>
      <p:sp>
        <p:nvSpPr>
          <p:cNvPr id="7" name="Title 6"/>
          <p:cNvSpPr>
            <a:spLocks noGrp="1"/>
          </p:cNvSpPr>
          <p:nvPr>
            <p:ph type="title" hasCustomPrompt="1"/>
          </p:nvPr>
        </p:nvSpPr>
        <p:spPr bwMode="auto">
          <a:xfrm>
            <a:off x="302684" y="1143000"/>
            <a:ext cx="9847000" cy="457200"/>
          </a:xfrm>
        </p:spPr>
        <p:txBody>
          <a:bodyPr/>
          <a:lstStyle>
            <a:lvl1pPr>
              <a:defRPr>
                <a:solidFill>
                  <a:srgbClr val="000000"/>
                </a:solidFill>
              </a:defRPr>
            </a:lvl1pPr>
          </a:lstStyle>
          <a:p>
            <a:r>
              <a:rPr lang="en-US" dirty="0" smtClean="0"/>
              <a:t>Optional Divider 2 Title Goes Here</a:t>
            </a:r>
            <a:endParaRPr lang="en-US" dirty="0"/>
          </a:p>
        </p:txBody>
      </p:sp>
      <p:sp>
        <p:nvSpPr>
          <p:cNvPr id="12"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000000"/>
                </a:solidFill>
              </a:rPr>
              <a:t>Information Classification: Confidential</a:t>
            </a:r>
            <a:endParaRPr lang="en-GB" sz="800" i="1" dirty="0">
              <a:solidFill>
                <a:srgbClr val="000000"/>
              </a:solidFill>
            </a:endParaRPr>
          </a:p>
        </p:txBody>
      </p:sp>
      <p:sp>
        <p:nvSpPr>
          <p:cNvPr id="13" name="TextBox 12"/>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1000" smtClean="0">
                <a:solidFill>
                  <a:srgbClr val="000000"/>
                </a:solidFill>
              </a:rPr>
              <a:pPr>
                <a:lnSpc>
                  <a:spcPct val="95000"/>
                </a:lnSpc>
                <a:spcBef>
                  <a:spcPts val="0"/>
                </a:spcBef>
                <a:spcAft>
                  <a:spcPts val="0"/>
                </a:spcAft>
              </a:pPr>
              <a:t>‹#›</a:t>
            </a:fld>
            <a:endParaRPr lang="en-US" sz="1000" dirty="0">
              <a:solidFill>
                <a:srgbClr val="000000"/>
              </a:solidFill>
            </a:endParaRPr>
          </a:p>
        </p:txBody>
      </p:sp>
      <p:pic>
        <p:nvPicPr>
          <p:cNvPr id="14" name="Picture 13" descr="bnym_oneline_rgb_pos.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400" y="6608273"/>
            <a:ext cx="1776648" cy="148054"/>
          </a:xfrm>
          <a:prstGeom prst="rect">
            <a:avLst/>
          </a:prstGeom>
        </p:spPr>
      </p:pic>
      <p:cxnSp>
        <p:nvCxnSpPr>
          <p:cNvPr id="15" name="Straight Connector 14"/>
          <p:cNvCxnSpPr/>
          <p:nvPr userDrawn="1"/>
        </p:nvCxnSpPr>
        <p:spPr>
          <a:xfrm>
            <a:off x="0" y="6477000"/>
            <a:ext cx="12192000" cy="0"/>
          </a:xfrm>
          <a:prstGeom prst="line">
            <a:avLst/>
          </a:prstGeom>
          <a:ln>
            <a:solidFill>
              <a:srgbClr val="A2906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1617604"/>
      </p:ext>
    </p:extLst>
  </p:cSld>
  <p:clrMapOvr>
    <a:masterClrMapping/>
  </p:clrMapOvr>
  <p:transition>
    <p:wip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Divider 3">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auto">
          <a:xfrm>
            <a:off x="427951" y="2229197"/>
            <a:ext cx="9750631" cy="3974464"/>
          </a:xfrm>
        </p:spPr>
        <p:txBody>
          <a:bodyPr anchor="t"/>
          <a:lstStyle>
            <a:lvl1pPr marL="0" indent="0">
              <a:lnSpc>
                <a:spcPct val="100000"/>
              </a:lnSpc>
              <a:spcBef>
                <a:spcPts val="1200"/>
              </a:spcBef>
              <a:buNone/>
              <a:defRPr sz="2000" baseline="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Subtext goes here Arial 20pt</a:t>
            </a:r>
          </a:p>
        </p:txBody>
      </p:sp>
      <p:sp>
        <p:nvSpPr>
          <p:cNvPr id="7" name="Title 6"/>
          <p:cNvSpPr>
            <a:spLocks noGrp="1"/>
          </p:cNvSpPr>
          <p:nvPr>
            <p:ph type="title" hasCustomPrompt="1"/>
          </p:nvPr>
        </p:nvSpPr>
        <p:spPr bwMode="auto">
          <a:xfrm>
            <a:off x="427951" y="1177636"/>
            <a:ext cx="10058400" cy="457200"/>
          </a:xfrm>
        </p:spPr>
        <p:txBody>
          <a:bodyPr/>
          <a:lstStyle>
            <a:lvl1pPr>
              <a:defRPr baseline="0">
                <a:solidFill>
                  <a:srgbClr val="000000"/>
                </a:solidFill>
              </a:defRPr>
            </a:lvl1pPr>
          </a:lstStyle>
          <a:p>
            <a:r>
              <a:rPr lang="en-US" dirty="0" smtClean="0"/>
              <a:t>Optional Divider 3 Title Goes Here</a:t>
            </a:r>
            <a:endParaRPr lang="en-US" dirty="0"/>
          </a:p>
        </p:txBody>
      </p:sp>
      <p:sp>
        <p:nvSpPr>
          <p:cNvPr id="12"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000000"/>
                </a:solidFill>
              </a:rPr>
              <a:t>Information Classification: Confidential</a:t>
            </a:r>
            <a:endParaRPr lang="en-GB" sz="800" i="1" dirty="0">
              <a:solidFill>
                <a:srgbClr val="000000"/>
              </a:solidFill>
            </a:endParaRPr>
          </a:p>
        </p:txBody>
      </p:sp>
      <p:sp>
        <p:nvSpPr>
          <p:cNvPr id="13" name="TextBox 12"/>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1000" smtClean="0">
                <a:solidFill>
                  <a:srgbClr val="000000"/>
                </a:solidFill>
              </a:rPr>
              <a:pPr>
                <a:lnSpc>
                  <a:spcPct val="95000"/>
                </a:lnSpc>
                <a:spcBef>
                  <a:spcPts val="0"/>
                </a:spcBef>
                <a:spcAft>
                  <a:spcPts val="0"/>
                </a:spcAft>
              </a:pPr>
              <a:t>‹#›</a:t>
            </a:fld>
            <a:endParaRPr lang="en-US" sz="1000" dirty="0">
              <a:solidFill>
                <a:srgbClr val="000000"/>
              </a:solidFill>
            </a:endParaRPr>
          </a:p>
        </p:txBody>
      </p:sp>
      <p:pic>
        <p:nvPicPr>
          <p:cNvPr id="16" name="Picture 15" descr="bnym_oneline_rgb_pos.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400" y="6608273"/>
            <a:ext cx="1776648" cy="148054"/>
          </a:xfrm>
          <a:prstGeom prst="rect">
            <a:avLst/>
          </a:prstGeom>
        </p:spPr>
      </p:pic>
      <p:cxnSp>
        <p:nvCxnSpPr>
          <p:cNvPr id="17" name="Straight Connector 16"/>
          <p:cNvCxnSpPr/>
          <p:nvPr userDrawn="1"/>
        </p:nvCxnSpPr>
        <p:spPr>
          <a:xfrm>
            <a:off x="0" y="6477000"/>
            <a:ext cx="12192000" cy="0"/>
          </a:xfrm>
          <a:prstGeom prst="line">
            <a:avLst/>
          </a:prstGeom>
          <a:ln>
            <a:solidFill>
              <a:srgbClr val="A2906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2035997167"/>
      </p:ext>
    </p:extLst>
  </p:cSld>
  <p:clrMapOvr>
    <a:masterClrMapping/>
  </p:clrMapOvr>
  <p:transition>
    <p:wip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ontent Header slide">
    <p:bg bwMode="gray">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bwMode="auto">
          <a:xfrm>
            <a:off x="909962" y="1141043"/>
            <a:ext cx="10363413" cy="457200"/>
          </a:xfrm>
        </p:spPr>
        <p:txBody>
          <a:bodyPr/>
          <a:lstStyle>
            <a:lvl1pPr>
              <a:lnSpc>
                <a:spcPct val="100000"/>
              </a:lnSpc>
              <a:defRPr/>
            </a:lvl1pPr>
          </a:lstStyle>
          <a:p>
            <a:r>
              <a:rPr lang="en-US" dirty="0" smtClean="0"/>
              <a:t>Click to Edit Master Title Style</a:t>
            </a:r>
            <a:endParaRPr lang="en-US" dirty="0"/>
          </a:p>
        </p:txBody>
      </p:sp>
      <p:sp>
        <p:nvSpPr>
          <p:cNvPr id="6" name="Content Placeholder 2"/>
          <p:cNvSpPr>
            <a:spLocks noGrp="1"/>
          </p:cNvSpPr>
          <p:nvPr>
            <p:ph idx="1"/>
          </p:nvPr>
        </p:nvSpPr>
        <p:spPr bwMode="auto">
          <a:xfrm>
            <a:off x="911424" y="1904999"/>
            <a:ext cx="10363413" cy="4264025"/>
          </a:xfrm>
        </p:spPr>
        <p:txBody>
          <a:bodyPr/>
          <a:lstStyle>
            <a:lvl1pPr>
              <a:lnSpc>
                <a:spcPct val="100000"/>
              </a:lnSpc>
              <a:defRPr sz="1800"/>
            </a:lvl1pPr>
            <a:lvl2pPr marL="396875" indent="-160338">
              <a:lnSpc>
                <a:spcPct val="100000"/>
              </a:lnSpc>
              <a:buFont typeface="Arial" panose="020B0604020202020204" pitchFamily="34" charset="0"/>
              <a:buChar char="–"/>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5"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000000"/>
                </a:solidFill>
              </a:rPr>
              <a:t>Information Classification: Confidential</a:t>
            </a:r>
            <a:endParaRPr lang="en-GB" sz="800" i="1" dirty="0">
              <a:solidFill>
                <a:srgbClr val="000000"/>
              </a:solidFill>
            </a:endParaRPr>
          </a:p>
        </p:txBody>
      </p:sp>
      <p:sp>
        <p:nvSpPr>
          <p:cNvPr id="16" name="TextBox 15"/>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1000" smtClean="0">
                <a:solidFill>
                  <a:srgbClr val="000000"/>
                </a:solidFill>
              </a:rPr>
              <a:pPr>
                <a:lnSpc>
                  <a:spcPct val="95000"/>
                </a:lnSpc>
                <a:spcBef>
                  <a:spcPts val="0"/>
                </a:spcBef>
                <a:spcAft>
                  <a:spcPts val="0"/>
                </a:spcAft>
              </a:pPr>
              <a:t>‹#›</a:t>
            </a:fld>
            <a:endParaRPr lang="en-US" sz="1000" dirty="0">
              <a:solidFill>
                <a:srgbClr val="000000"/>
              </a:solidFill>
            </a:endParaRPr>
          </a:p>
        </p:txBody>
      </p:sp>
      <p:pic>
        <p:nvPicPr>
          <p:cNvPr id="17" name="Picture 16" descr="bnym_oneline_rgb_pos.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400" y="6608273"/>
            <a:ext cx="1776648" cy="148054"/>
          </a:xfrm>
          <a:prstGeom prst="rect">
            <a:avLst/>
          </a:prstGeom>
        </p:spPr>
      </p:pic>
      <p:cxnSp>
        <p:nvCxnSpPr>
          <p:cNvPr id="18" name="Straight Connector 17"/>
          <p:cNvCxnSpPr/>
          <p:nvPr userDrawn="1"/>
        </p:nvCxnSpPr>
        <p:spPr>
          <a:xfrm>
            <a:off x="0" y="6477000"/>
            <a:ext cx="12192000" cy="0"/>
          </a:xfrm>
          <a:prstGeom prst="line">
            <a:avLst/>
          </a:prstGeom>
          <a:ln>
            <a:solidFill>
              <a:srgbClr val="A2906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7213600" y="144960"/>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3426147561"/>
      </p:ext>
    </p:extLst>
  </p:cSld>
  <p:clrMapOvr>
    <a:masterClrMapping/>
  </p:clrMapOvr>
  <p:transition>
    <p:wip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Subtitle &amp;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302684" y="458788"/>
            <a:ext cx="11579675" cy="424732"/>
          </a:xfrm>
        </p:spPr>
        <p:txBody>
          <a:bodyPr anchor="t"/>
          <a:lstStyle>
            <a:lvl1pPr>
              <a:lnSpc>
                <a:spcPct val="100000"/>
              </a:lnSpc>
              <a:defRPr>
                <a:solidFill>
                  <a:srgbClr val="000000"/>
                </a:solidFill>
              </a:defRPr>
            </a:lvl1pPr>
          </a:lstStyle>
          <a:p>
            <a:r>
              <a:rPr lang="en-US" dirty="0" smtClean="0"/>
              <a:t>Click to Edit Master Title Style</a:t>
            </a:r>
            <a:endParaRPr lang="en-US" dirty="0"/>
          </a:p>
        </p:txBody>
      </p:sp>
      <p:sp>
        <p:nvSpPr>
          <p:cNvPr id="8" name="Content Placeholder 7"/>
          <p:cNvSpPr>
            <a:spLocks noGrp="1"/>
          </p:cNvSpPr>
          <p:nvPr>
            <p:ph sz="quarter" idx="10" hasCustomPrompt="1"/>
          </p:nvPr>
        </p:nvSpPr>
        <p:spPr bwMode="auto">
          <a:xfrm>
            <a:off x="303294" y="1600201"/>
            <a:ext cx="11579065" cy="4568825"/>
          </a:xfrm>
        </p:spPr>
        <p:txBody>
          <a:bodyPr vert="horz" lIns="91440" tIns="45720" rIns="91440" bIns="45720" rtlCol="0">
            <a:noAutofit/>
          </a:bodyPr>
          <a:lstStyle>
            <a:lvl1pPr>
              <a:defRPr kumimoji="0" lang="en-US" b="0" i="0" u="none" strike="noStrike" cap="none" spc="0" normalizeH="0" baseline="0" dirty="0" smtClean="0">
                <a:ln>
                  <a:noFill/>
                </a:ln>
                <a:effectLst/>
                <a:uLnTx/>
                <a:uFillTx/>
                <a:latin typeface="Arial"/>
              </a:defRPr>
            </a:lvl1pPr>
            <a:lvl2pPr>
              <a:defRPr lang="en-US" dirty="0" smtClean="0"/>
            </a:lvl2pPr>
            <a:lvl3pPr>
              <a:defRPr kumimoji="0" lang="en-US" b="0" i="0" u="none" strike="noStrike" cap="none" spc="0" normalizeH="0" baseline="0" dirty="0" smtClean="0">
                <a:ln>
                  <a:noFill/>
                </a:ln>
                <a:effectLst/>
                <a:uLnTx/>
                <a:uFillTx/>
                <a:latin typeface="Arial"/>
              </a:defRPr>
            </a:lvl3pPr>
            <a:lvl4pPr>
              <a:defRPr kumimoji="0" lang="en-US" b="0" i="0" u="none" strike="noStrike" cap="none" spc="0" normalizeH="0" baseline="0" dirty="0">
                <a:ln>
                  <a:noFill/>
                </a:ln>
                <a:effectLst/>
                <a:uLnTx/>
                <a:uFillTx/>
                <a:latin typeface="Arial"/>
              </a:defRPr>
            </a:lvl4pPr>
          </a:lstStyle>
          <a:p>
            <a:pPr marR="0" lvl="0" fontAlgn="auto">
              <a:spcAft>
                <a:spcPts val="0"/>
              </a:spcAft>
              <a:buClrTx/>
              <a:buSzTx/>
              <a:tabLst/>
            </a:pPr>
            <a:r>
              <a:rPr lang="en-US" dirty="0" smtClean="0"/>
              <a:t>Click to edit Master text styles Arial Regular 18pt</a:t>
            </a:r>
          </a:p>
          <a:p>
            <a:pPr marL="346075" lvl="1" indent="-179388"/>
            <a:r>
              <a:rPr lang="en-US" dirty="0" smtClean="0"/>
              <a:t>Second level bullet Arial 16pt</a:t>
            </a:r>
          </a:p>
          <a:p>
            <a:pPr marL="512763" marR="0" lvl="2" fontAlgn="auto">
              <a:spcAft>
                <a:spcPts val="0"/>
              </a:spcAft>
              <a:buClrTx/>
              <a:buSzTx/>
              <a:tabLst/>
            </a:pPr>
            <a:r>
              <a:rPr lang="en-US" dirty="0" smtClean="0"/>
              <a:t>Third level bullet Arial 16pt</a:t>
            </a:r>
          </a:p>
          <a:p>
            <a:pPr marL="692150" marR="0" lvl="3" fontAlgn="auto">
              <a:spcAft>
                <a:spcPts val="0"/>
              </a:spcAft>
              <a:buClrTx/>
              <a:buSzTx/>
              <a:tabLst/>
            </a:pPr>
            <a:r>
              <a:rPr lang="en-US" dirty="0" smtClean="0"/>
              <a:t>Fourth level bullet Arial 16pt</a:t>
            </a:r>
            <a:endParaRPr lang="en-US" dirty="0"/>
          </a:p>
        </p:txBody>
      </p:sp>
      <p:sp>
        <p:nvSpPr>
          <p:cNvPr id="17" name="Text Placeholder 9"/>
          <p:cNvSpPr>
            <a:spLocks noGrp="1"/>
          </p:cNvSpPr>
          <p:nvPr>
            <p:ph type="body" sz="quarter" idx="15" hasCustomPrompt="1"/>
          </p:nvPr>
        </p:nvSpPr>
        <p:spPr bwMode="auto">
          <a:xfrm>
            <a:off x="302685" y="1143000"/>
            <a:ext cx="11579065"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smtClean="0"/>
              <a:t>Subhead Placeholder, Initial Caps Arial Bold 20</a:t>
            </a:r>
            <a:endParaRPr lang="en-US" dirty="0"/>
          </a:p>
        </p:txBody>
      </p:sp>
      <p:sp>
        <p:nvSpPr>
          <p:cNvPr id="18" name="Text Placeholder 12"/>
          <p:cNvSpPr>
            <a:spLocks noGrp="1"/>
          </p:cNvSpPr>
          <p:nvPr>
            <p:ph type="body" sz="quarter" idx="16" hasCustomPrompt="1"/>
          </p:nvPr>
        </p:nvSpPr>
        <p:spPr bwMode="auto">
          <a:xfrm>
            <a:off x="303292" y="6169025"/>
            <a:ext cx="11579675"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
        <p:nvSpPr>
          <p:cNvPr id="6" name="Rectangle 5"/>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1854722074"/>
      </p:ext>
    </p:extLst>
  </p:cSld>
  <p:clrMapOvr>
    <a:masterClrMapping/>
  </p:clrMapOvr>
  <p:transition>
    <p:wip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ample Data 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302684" y="458788"/>
            <a:ext cx="11579675" cy="424732"/>
          </a:xfrm>
        </p:spPr>
        <p:txBody>
          <a:bodyPr anchor="t"/>
          <a:lstStyle>
            <a:lvl1pPr>
              <a:lnSpc>
                <a:spcPct val="100000"/>
              </a:lnSpc>
              <a:defRPr baseline="0">
                <a:solidFill>
                  <a:srgbClr val="000000"/>
                </a:solidFill>
              </a:defRPr>
            </a:lvl1pPr>
          </a:lstStyle>
          <a:p>
            <a:r>
              <a:rPr lang="en-US" dirty="0" smtClean="0"/>
              <a:t>Sample Data Table Layout – Click on Table to Revise</a:t>
            </a:r>
            <a:endParaRPr lang="en-US" dirty="0"/>
          </a:p>
        </p:txBody>
      </p:sp>
      <p:sp>
        <p:nvSpPr>
          <p:cNvPr id="8" name="Content Placeholder 7"/>
          <p:cNvSpPr>
            <a:spLocks noGrp="1"/>
          </p:cNvSpPr>
          <p:nvPr>
            <p:ph sz="quarter" idx="10" hasCustomPrompt="1"/>
          </p:nvPr>
        </p:nvSpPr>
        <p:spPr bwMode="auto">
          <a:xfrm>
            <a:off x="303294" y="1600201"/>
            <a:ext cx="11579065" cy="4568825"/>
          </a:xfrm>
        </p:spPr>
        <p:txBody>
          <a:bodyPr/>
          <a:lstStyle>
            <a:lvl1pPr marL="166688" indent="-166688">
              <a:lnSpc>
                <a:spcPct val="100000"/>
              </a:lnSpc>
              <a:buFont typeface="Arial"/>
              <a:buChar char="•"/>
              <a:defRPr sz="1800" baseline="0">
                <a:solidFill>
                  <a:srgbClr val="000000"/>
                </a:solidFill>
              </a:defRPr>
            </a:lvl1pPr>
            <a:lvl2pPr>
              <a:lnSpc>
                <a:spcPct val="100000"/>
              </a:lnSpc>
              <a:defRPr>
                <a:solidFill>
                  <a:srgbClr val="4B4B4B"/>
                </a:solidFill>
              </a:defRPr>
            </a:lvl2pPr>
            <a:lvl3pPr>
              <a:lnSpc>
                <a:spcPct val="100000"/>
              </a:lnSpc>
              <a:defRPr>
                <a:solidFill>
                  <a:srgbClr val="4B4B4B"/>
                </a:solidFill>
              </a:defRPr>
            </a:lvl3pPr>
            <a:lvl4pPr>
              <a:lnSpc>
                <a:spcPct val="100000"/>
              </a:lnSpc>
              <a:defRPr>
                <a:solidFill>
                  <a:srgbClr val="4B4B4B"/>
                </a:solidFill>
              </a:defRPr>
            </a:lvl4pPr>
            <a:lvl5pPr>
              <a:lnSpc>
                <a:spcPct val="100000"/>
              </a:lnSpc>
              <a:defRPr>
                <a:solidFill>
                  <a:srgbClr val="4B4B4B"/>
                </a:solidFill>
              </a:defRPr>
            </a:lvl5pPr>
          </a:lstStyle>
          <a:p>
            <a:pPr lvl="0"/>
            <a:r>
              <a:rPr lang="en-US" dirty="0" smtClean="0"/>
              <a:t>Click on table icon to add table</a:t>
            </a:r>
            <a:endParaRPr lang="en-US" dirty="0"/>
          </a:p>
        </p:txBody>
      </p:sp>
      <p:sp>
        <p:nvSpPr>
          <p:cNvPr id="17" name="Text Placeholder 9"/>
          <p:cNvSpPr>
            <a:spLocks noGrp="1"/>
          </p:cNvSpPr>
          <p:nvPr>
            <p:ph type="body" sz="quarter" idx="15" hasCustomPrompt="1"/>
          </p:nvPr>
        </p:nvSpPr>
        <p:spPr bwMode="auto">
          <a:xfrm>
            <a:off x="304801" y="1143625"/>
            <a:ext cx="11579065"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smtClean="0"/>
              <a:t>Subhead Placeholder, Initial Caps Arial Bold 20</a:t>
            </a:r>
            <a:endParaRPr lang="en-US" dirty="0"/>
          </a:p>
        </p:txBody>
      </p:sp>
      <p:sp>
        <p:nvSpPr>
          <p:cNvPr id="18" name="Text Placeholder 12"/>
          <p:cNvSpPr>
            <a:spLocks noGrp="1"/>
          </p:cNvSpPr>
          <p:nvPr>
            <p:ph type="body" sz="quarter" idx="16" hasCustomPrompt="1"/>
          </p:nvPr>
        </p:nvSpPr>
        <p:spPr bwMode="auto">
          <a:xfrm>
            <a:off x="303292" y="6169025"/>
            <a:ext cx="11579675"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
        <p:nvSpPr>
          <p:cNvPr id="7" name="Rectangle 6"/>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1113202597"/>
      </p:ext>
    </p:extLst>
  </p:cSld>
  <p:clrMapOvr>
    <a:masterClrMapping/>
  </p:clrMapOvr>
  <p:transition>
    <p:wip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ample Info 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302684" y="458788"/>
            <a:ext cx="11579675" cy="424732"/>
          </a:xfrm>
        </p:spPr>
        <p:txBody>
          <a:bodyPr anchor="t"/>
          <a:lstStyle>
            <a:lvl1pPr>
              <a:lnSpc>
                <a:spcPct val="100000"/>
              </a:lnSpc>
              <a:defRPr baseline="0">
                <a:solidFill>
                  <a:srgbClr val="000000"/>
                </a:solidFill>
              </a:defRPr>
            </a:lvl1pPr>
          </a:lstStyle>
          <a:p>
            <a:r>
              <a:rPr lang="en-US" dirty="0" smtClean="0"/>
              <a:t>Sample Info Table Layout – Click on Table to Revise</a:t>
            </a:r>
            <a:endParaRPr lang="en-US" dirty="0"/>
          </a:p>
        </p:txBody>
      </p:sp>
      <p:sp>
        <p:nvSpPr>
          <p:cNvPr id="8" name="Content Placeholder 7"/>
          <p:cNvSpPr>
            <a:spLocks noGrp="1"/>
          </p:cNvSpPr>
          <p:nvPr>
            <p:ph sz="quarter" idx="10" hasCustomPrompt="1"/>
          </p:nvPr>
        </p:nvSpPr>
        <p:spPr bwMode="auto">
          <a:xfrm>
            <a:off x="303294" y="1600201"/>
            <a:ext cx="11579065" cy="4568825"/>
          </a:xfrm>
        </p:spPr>
        <p:txBody>
          <a:bodyPr/>
          <a:lstStyle>
            <a:lvl1pPr marL="166688" indent="-166688">
              <a:lnSpc>
                <a:spcPct val="100000"/>
              </a:lnSpc>
              <a:buFont typeface="Arial"/>
              <a:buChar char="•"/>
              <a:defRPr sz="1800" baseline="0">
                <a:solidFill>
                  <a:srgbClr val="000000"/>
                </a:solidFill>
              </a:defRPr>
            </a:lvl1pPr>
            <a:lvl2pPr>
              <a:lnSpc>
                <a:spcPct val="100000"/>
              </a:lnSpc>
              <a:defRPr>
                <a:solidFill>
                  <a:srgbClr val="4B4B4B"/>
                </a:solidFill>
              </a:defRPr>
            </a:lvl2pPr>
            <a:lvl3pPr>
              <a:lnSpc>
                <a:spcPct val="100000"/>
              </a:lnSpc>
              <a:defRPr>
                <a:solidFill>
                  <a:srgbClr val="4B4B4B"/>
                </a:solidFill>
              </a:defRPr>
            </a:lvl3pPr>
            <a:lvl4pPr>
              <a:lnSpc>
                <a:spcPct val="100000"/>
              </a:lnSpc>
              <a:defRPr>
                <a:solidFill>
                  <a:srgbClr val="4B4B4B"/>
                </a:solidFill>
              </a:defRPr>
            </a:lvl4pPr>
            <a:lvl5pPr>
              <a:lnSpc>
                <a:spcPct val="100000"/>
              </a:lnSpc>
              <a:defRPr>
                <a:solidFill>
                  <a:srgbClr val="4B4B4B"/>
                </a:solidFill>
              </a:defRPr>
            </a:lvl5pPr>
          </a:lstStyle>
          <a:p>
            <a:pPr lvl="0"/>
            <a:r>
              <a:rPr lang="en-US" dirty="0" smtClean="0"/>
              <a:t>Click on table icon to add table</a:t>
            </a:r>
            <a:endParaRPr lang="en-US" dirty="0"/>
          </a:p>
        </p:txBody>
      </p:sp>
      <p:sp>
        <p:nvSpPr>
          <p:cNvPr id="17" name="Text Placeholder 9"/>
          <p:cNvSpPr>
            <a:spLocks noGrp="1"/>
          </p:cNvSpPr>
          <p:nvPr>
            <p:ph type="body" sz="quarter" idx="15" hasCustomPrompt="1"/>
          </p:nvPr>
        </p:nvSpPr>
        <p:spPr bwMode="auto">
          <a:xfrm>
            <a:off x="308136" y="1143000"/>
            <a:ext cx="11579065"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smtClean="0"/>
              <a:t>Subhead Placeholder, Initial Caps Arial Bold 20</a:t>
            </a:r>
            <a:endParaRPr lang="en-US" dirty="0"/>
          </a:p>
        </p:txBody>
      </p:sp>
      <p:sp>
        <p:nvSpPr>
          <p:cNvPr id="18" name="Text Placeholder 12"/>
          <p:cNvSpPr>
            <a:spLocks noGrp="1"/>
          </p:cNvSpPr>
          <p:nvPr>
            <p:ph type="body" sz="quarter" idx="16" hasCustomPrompt="1"/>
          </p:nvPr>
        </p:nvSpPr>
        <p:spPr bwMode="auto">
          <a:xfrm>
            <a:off x="303292" y="6169025"/>
            <a:ext cx="11579675"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
        <p:nvSpPr>
          <p:cNvPr id="6" name="Rectangle 5"/>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3136374337"/>
      </p:ext>
    </p:extLst>
  </p:cSld>
  <p:clrMapOvr>
    <a:masterClrMapping/>
  </p:clrMapOvr>
  <p:transition>
    <p:wip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ample 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302684" y="458788"/>
            <a:ext cx="11579675" cy="424732"/>
          </a:xfrm>
        </p:spPr>
        <p:txBody>
          <a:bodyPr anchor="t"/>
          <a:lstStyle>
            <a:lvl1pPr>
              <a:lnSpc>
                <a:spcPct val="100000"/>
              </a:lnSpc>
              <a:defRPr baseline="0">
                <a:solidFill>
                  <a:srgbClr val="000000"/>
                </a:solidFill>
              </a:defRPr>
            </a:lvl1pPr>
          </a:lstStyle>
          <a:p>
            <a:r>
              <a:rPr lang="en-US" dirty="0" smtClean="0"/>
              <a:t>Sample Column Chart Layout – Click on Chart to Revise</a:t>
            </a:r>
            <a:endParaRPr lang="en-US" dirty="0"/>
          </a:p>
        </p:txBody>
      </p:sp>
      <p:sp>
        <p:nvSpPr>
          <p:cNvPr id="8" name="Content Placeholder 7"/>
          <p:cNvSpPr>
            <a:spLocks noGrp="1"/>
          </p:cNvSpPr>
          <p:nvPr>
            <p:ph sz="quarter" idx="10" hasCustomPrompt="1"/>
          </p:nvPr>
        </p:nvSpPr>
        <p:spPr bwMode="auto">
          <a:xfrm>
            <a:off x="303294" y="1600201"/>
            <a:ext cx="11579065" cy="4568825"/>
          </a:xfrm>
        </p:spPr>
        <p:txBody>
          <a:bodyPr/>
          <a:lstStyle>
            <a:lvl1pPr marL="166688" indent="-166688">
              <a:lnSpc>
                <a:spcPct val="100000"/>
              </a:lnSpc>
              <a:buFont typeface="Arial"/>
              <a:buChar char="•"/>
              <a:defRPr sz="1800" baseline="0">
                <a:solidFill>
                  <a:srgbClr val="000000"/>
                </a:solidFill>
              </a:defRPr>
            </a:lvl1pPr>
            <a:lvl2pPr>
              <a:lnSpc>
                <a:spcPct val="100000"/>
              </a:lnSpc>
              <a:defRPr>
                <a:solidFill>
                  <a:srgbClr val="4B4B4B"/>
                </a:solidFill>
              </a:defRPr>
            </a:lvl2pPr>
            <a:lvl3pPr>
              <a:lnSpc>
                <a:spcPct val="100000"/>
              </a:lnSpc>
              <a:defRPr>
                <a:solidFill>
                  <a:srgbClr val="4B4B4B"/>
                </a:solidFill>
              </a:defRPr>
            </a:lvl3pPr>
            <a:lvl4pPr>
              <a:lnSpc>
                <a:spcPct val="100000"/>
              </a:lnSpc>
              <a:defRPr>
                <a:solidFill>
                  <a:srgbClr val="4B4B4B"/>
                </a:solidFill>
              </a:defRPr>
            </a:lvl4pPr>
            <a:lvl5pPr>
              <a:lnSpc>
                <a:spcPct val="100000"/>
              </a:lnSpc>
              <a:defRPr>
                <a:solidFill>
                  <a:srgbClr val="4B4B4B"/>
                </a:solidFill>
              </a:defRPr>
            </a:lvl5pPr>
          </a:lstStyle>
          <a:p>
            <a:pPr lvl="0"/>
            <a:r>
              <a:rPr lang="en-US" dirty="0" smtClean="0"/>
              <a:t>Click on chart icon to add chart</a:t>
            </a:r>
            <a:endParaRPr lang="en-US" dirty="0"/>
          </a:p>
        </p:txBody>
      </p:sp>
      <p:sp>
        <p:nvSpPr>
          <p:cNvPr id="17" name="Text Placeholder 9"/>
          <p:cNvSpPr>
            <a:spLocks noGrp="1"/>
          </p:cNvSpPr>
          <p:nvPr>
            <p:ph type="body" sz="quarter" idx="15" hasCustomPrompt="1"/>
          </p:nvPr>
        </p:nvSpPr>
        <p:spPr bwMode="auto">
          <a:xfrm>
            <a:off x="302685" y="1140625"/>
            <a:ext cx="11579065"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smtClean="0"/>
              <a:t>Subhead Placeholder, Initial Caps Arial Bold 20</a:t>
            </a:r>
            <a:endParaRPr lang="en-US" dirty="0"/>
          </a:p>
        </p:txBody>
      </p:sp>
      <p:sp>
        <p:nvSpPr>
          <p:cNvPr id="18" name="Text Placeholder 12"/>
          <p:cNvSpPr>
            <a:spLocks noGrp="1"/>
          </p:cNvSpPr>
          <p:nvPr>
            <p:ph type="body" sz="quarter" idx="16" hasCustomPrompt="1"/>
          </p:nvPr>
        </p:nvSpPr>
        <p:spPr bwMode="auto">
          <a:xfrm>
            <a:off x="303292" y="6169025"/>
            <a:ext cx="11579675"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
        <p:nvSpPr>
          <p:cNvPr id="6" name="Rectangle 5"/>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1976133663"/>
      </p:ext>
    </p:extLst>
  </p:cSld>
  <p:clrMapOvr>
    <a:masterClrMapping/>
  </p:clrMapOvr>
  <p:transition>
    <p:wip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ample Stacked 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302684" y="458788"/>
            <a:ext cx="11579675" cy="424732"/>
          </a:xfrm>
        </p:spPr>
        <p:txBody>
          <a:bodyPr anchor="t"/>
          <a:lstStyle>
            <a:lvl1pPr>
              <a:lnSpc>
                <a:spcPct val="100000"/>
              </a:lnSpc>
              <a:defRPr baseline="0">
                <a:solidFill>
                  <a:srgbClr val="000000"/>
                </a:solidFill>
              </a:defRPr>
            </a:lvl1pPr>
          </a:lstStyle>
          <a:p>
            <a:r>
              <a:rPr lang="en-US" dirty="0" smtClean="0"/>
              <a:t>Sample Stacked Column Chart – Click on Chart to Revise</a:t>
            </a:r>
            <a:endParaRPr lang="en-US" dirty="0"/>
          </a:p>
        </p:txBody>
      </p:sp>
      <p:sp>
        <p:nvSpPr>
          <p:cNvPr id="8" name="Content Placeholder 7"/>
          <p:cNvSpPr>
            <a:spLocks noGrp="1"/>
          </p:cNvSpPr>
          <p:nvPr>
            <p:ph sz="quarter" idx="10" hasCustomPrompt="1"/>
          </p:nvPr>
        </p:nvSpPr>
        <p:spPr bwMode="auto">
          <a:xfrm>
            <a:off x="303294" y="1600201"/>
            <a:ext cx="11579065" cy="4568825"/>
          </a:xfrm>
        </p:spPr>
        <p:txBody>
          <a:bodyPr/>
          <a:lstStyle>
            <a:lvl1pPr marL="166688" indent="-166688">
              <a:lnSpc>
                <a:spcPct val="100000"/>
              </a:lnSpc>
              <a:buFont typeface="Arial"/>
              <a:buChar char="•"/>
              <a:defRPr sz="1800" baseline="0">
                <a:solidFill>
                  <a:srgbClr val="000000"/>
                </a:solidFill>
              </a:defRPr>
            </a:lvl1pPr>
            <a:lvl2pPr>
              <a:lnSpc>
                <a:spcPct val="100000"/>
              </a:lnSpc>
              <a:defRPr>
                <a:solidFill>
                  <a:srgbClr val="4B4B4B"/>
                </a:solidFill>
              </a:defRPr>
            </a:lvl2pPr>
            <a:lvl3pPr>
              <a:lnSpc>
                <a:spcPct val="100000"/>
              </a:lnSpc>
              <a:defRPr>
                <a:solidFill>
                  <a:srgbClr val="4B4B4B"/>
                </a:solidFill>
              </a:defRPr>
            </a:lvl3pPr>
            <a:lvl4pPr>
              <a:lnSpc>
                <a:spcPct val="100000"/>
              </a:lnSpc>
              <a:defRPr>
                <a:solidFill>
                  <a:srgbClr val="4B4B4B"/>
                </a:solidFill>
              </a:defRPr>
            </a:lvl4pPr>
            <a:lvl5pPr>
              <a:lnSpc>
                <a:spcPct val="100000"/>
              </a:lnSpc>
              <a:defRPr>
                <a:solidFill>
                  <a:srgbClr val="4B4B4B"/>
                </a:solidFill>
              </a:defRPr>
            </a:lvl5pPr>
          </a:lstStyle>
          <a:p>
            <a:pPr lvl="0"/>
            <a:r>
              <a:rPr lang="en-US" dirty="0" smtClean="0"/>
              <a:t>Click on chart icon to add chart</a:t>
            </a:r>
            <a:endParaRPr lang="en-US" dirty="0"/>
          </a:p>
        </p:txBody>
      </p:sp>
      <p:sp>
        <p:nvSpPr>
          <p:cNvPr id="17" name="Text Placeholder 9"/>
          <p:cNvSpPr>
            <a:spLocks noGrp="1"/>
          </p:cNvSpPr>
          <p:nvPr>
            <p:ph type="body" sz="quarter" idx="15" hasCustomPrompt="1"/>
          </p:nvPr>
        </p:nvSpPr>
        <p:spPr bwMode="auto">
          <a:xfrm>
            <a:off x="303294" y="1143000"/>
            <a:ext cx="11579065"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smtClean="0"/>
              <a:t>Subhead Placeholder, Initial Caps Arial Bold 20</a:t>
            </a:r>
            <a:endParaRPr lang="en-US" dirty="0"/>
          </a:p>
        </p:txBody>
      </p:sp>
      <p:sp>
        <p:nvSpPr>
          <p:cNvPr id="18" name="Text Placeholder 12"/>
          <p:cNvSpPr>
            <a:spLocks noGrp="1"/>
          </p:cNvSpPr>
          <p:nvPr>
            <p:ph type="body" sz="quarter" idx="16" hasCustomPrompt="1"/>
          </p:nvPr>
        </p:nvSpPr>
        <p:spPr bwMode="auto">
          <a:xfrm>
            <a:off x="303292" y="6169025"/>
            <a:ext cx="11579675"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
        <p:nvSpPr>
          <p:cNvPr id="6" name="Rectangle 5"/>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3452204247"/>
      </p:ext>
    </p:extLst>
  </p:cSld>
  <p:clrMapOvr>
    <a:masterClrMapping/>
  </p:clrMapOvr>
  <p:transition>
    <p:wip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ample Stacked Bar Char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302684" y="458788"/>
            <a:ext cx="11579675" cy="424732"/>
          </a:xfrm>
        </p:spPr>
        <p:txBody>
          <a:bodyPr anchor="t"/>
          <a:lstStyle>
            <a:lvl1pPr>
              <a:lnSpc>
                <a:spcPct val="100000"/>
              </a:lnSpc>
              <a:defRPr baseline="0">
                <a:solidFill>
                  <a:srgbClr val="000000"/>
                </a:solidFill>
              </a:defRPr>
            </a:lvl1pPr>
          </a:lstStyle>
          <a:p>
            <a:r>
              <a:rPr lang="en-US" dirty="0" smtClean="0"/>
              <a:t>Sample Stacked Bar Chart – Click on Bar Chart to Revise</a:t>
            </a:r>
            <a:endParaRPr lang="en-US" dirty="0"/>
          </a:p>
        </p:txBody>
      </p:sp>
      <p:sp>
        <p:nvSpPr>
          <p:cNvPr id="8" name="Content Placeholder 7"/>
          <p:cNvSpPr>
            <a:spLocks noGrp="1"/>
          </p:cNvSpPr>
          <p:nvPr>
            <p:ph sz="quarter" idx="10" hasCustomPrompt="1"/>
          </p:nvPr>
        </p:nvSpPr>
        <p:spPr bwMode="auto">
          <a:xfrm>
            <a:off x="303294" y="1600201"/>
            <a:ext cx="11579065" cy="4568825"/>
          </a:xfrm>
        </p:spPr>
        <p:txBody>
          <a:bodyPr/>
          <a:lstStyle>
            <a:lvl1pPr marL="166688" indent="-166688">
              <a:lnSpc>
                <a:spcPct val="100000"/>
              </a:lnSpc>
              <a:buFont typeface="Arial"/>
              <a:buChar char="•"/>
              <a:defRPr sz="1800" baseline="0">
                <a:solidFill>
                  <a:srgbClr val="000000"/>
                </a:solidFill>
              </a:defRPr>
            </a:lvl1pPr>
            <a:lvl2pPr>
              <a:lnSpc>
                <a:spcPct val="100000"/>
              </a:lnSpc>
              <a:defRPr>
                <a:solidFill>
                  <a:srgbClr val="4B4B4B"/>
                </a:solidFill>
              </a:defRPr>
            </a:lvl2pPr>
            <a:lvl3pPr>
              <a:lnSpc>
                <a:spcPct val="100000"/>
              </a:lnSpc>
              <a:defRPr>
                <a:solidFill>
                  <a:srgbClr val="4B4B4B"/>
                </a:solidFill>
              </a:defRPr>
            </a:lvl3pPr>
            <a:lvl4pPr>
              <a:lnSpc>
                <a:spcPct val="100000"/>
              </a:lnSpc>
              <a:defRPr>
                <a:solidFill>
                  <a:srgbClr val="4B4B4B"/>
                </a:solidFill>
              </a:defRPr>
            </a:lvl4pPr>
            <a:lvl5pPr>
              <a:lnSpc>
                <a:spcPct val="100000"/>
              </a:lnSpc>
              <a:defRPr>
                <a:solidFill>
                  <a:srgbClr val="4B4B4B"/>
                </a:solidFill>
              </a:defRPr>
            </a:lvl5pPr>
          </a:lstStyle>
          <a:p>
            <a:pPr lvl="0"/>
            <a:r>
              <a:rPr lang="en-US" dirty="0" smtClean="0"/>
              <a:t>Click on bar chart icon to add bar chart</a:t>
            </a:r>
            <a:endParaRPr lang="en-US" dirty="0"/>
          </a:p>
        </p:txBody>
      </p:sp>
      <p:sp>
        <p:nvSpPr>
          <p:cNvPr id="17" name="Text Placeholder 9"/>
          <p:cNvSpPr>
            <a:spLocks noGrp="1"/>
          </p:cNvSpPr>
          <p:nvPr>
            <p:ph type="body" sz="quarter" idx="15" hasCustomPrompt="1"/>
          </p:nvPr>
        </p:nvSpPr>
        <p:spPr bwMode="auto">
          <a:xfrm>
            <a:off x="308136" y="1143000"/>
            <a:ext cx="11579065"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smtClean="0"/>
              <a:t>Subhead Placeholder, Initial Caps Arial Bold 20</a:t>
            </a:r>
            <a:endParaRPr lang="en-US" dirty="0"/>
          </a:p>
        </p:txBody>
      </p:sp>
      <p:sp>
        <p:nvSpPr>
          <p:cNvPr id="18" name="Text Placeholder 12"/>
          <p:cNvSpPr>
            <a:spLocks noGrp="1"/>
          </p:cNvSpPr>
          <p:nvPr>
            <p:ph type="body" sz="quarter" idx="16" hasCustomPrompt="1"/>
          </p:nvPr>
        </p:nvSpPr>
        <p:spPr bwMode="auto">
          <a:xfrm>
            <a:off x="303292" y="6169025"/>
            <a:ext cx="11579675"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
        <p:nvSpPr>
          <p:cNvPr id="6" name="Rectangle 5"/>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3973266186"/>
      </p:ext>
    </p:extLst>
  </p:cSld>
  <p:clrMapOvr>
    <a:masterClrMapping/>
  </p:clrMapOvr>
  <p:transition>
    <p:wip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ample Waterfall Char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302684" y="458788"/>
            <a:ext cx="11579675" cy="424732"/>
          </a:xfrm>
        </p:spPr>
        <p:txBody>
          <a:bodyPr anchor="t"/>
          <a:lstStyle>
            <a:lvl1pPr>
              <a:lnSpc>
                <a:spcPct val="100000"/>
              </a:lnSpc>
              <a:defRPr baseline="0">
                <a:solidFill>
                  <a:srgbClr val="000000"/>
                </a:solidFill>
              </a:defRPr>
            </a:lvl1pPr>
          </a:lstStyle>
          <a:p>
            <a:r>
              <a:rPr lang="en-US" dirty="0" smtClean="0"/>
              <a:t>Sample Waterfall Chart– Click on Chart to Revise</a:t>
            </a:r>
            <a:endParaRPr lang="en-US" dirty="0"/>
          </a:p>
        </p:txBody>
      </p:sp>
      <p:sp>
        <p:nvSpPr>
          <p:cNvPr id="8" name="Content Placeholder 7"/>
          <p:cNvSpPr>
            <a:spLocks noGrp="1"/>
          </p:cNvSpPr>
          <p:nvPr>
            <p:ph sz="quarter" idx="10" hasCustomPrompt="1"/>
          </p:nvPr>
        </p:nvSpPr>
        <p:spPr bwMode="auto">
          <a:xfrm>
            <a:off x="303294" y="1600201"/>
            <a:ext cx="11579065" cy="4568825"/>
          </a:xfrm>
        </p:spPr>
        <p:txBody>
          <a:bodyPr/>
          <a:lstStyle>
            <a:lvl1pPr marL="166688" indent="-166688">
              <a:lnSpc>
                <a:spcPct val="100000"/>
              </a:lnSpc>
              <a:buFont typeface="Arial"/>
              <a:buChar char="•"/>
              <a:defRPr sz="1800" baseline="0">
                <a:solidFill>
                  <a:srgbClr val="000000"/>
                </a:solidFill>
              </a:defRPr>
            </a:lvl1pPr>
            <a:lvl2pPr>
              <a:lnSpc>
                <a:spcPct val="100000"/>
              </a:lnSpc>
              <a:defRPr>
                <a:solidFill>
                  <a:srgbClr val="4B4B4B"/>
                </a:solidFill>
              </a:defRPr>
            </a:lvl2pPr>
            <a:lvl3pPr>
              <a:lnSpc>
                <a:spcPct val="100000"/>
              </a:lnSpc>
              <a:defRPr>
                <a:solidFill>
                  <a:srgbClr val="4B4B4B"/>
                </a:solidFill>
              </a:defRPr>
            </a:lvl3pPr>
            <a:lvl4pPr>
              <a:lnSpc>
                <a:spcPct val="100000"/>
              </a:lnSpc>
              <a:defRPr>
                <a:solidFill>
                  <a:srgbClr val="4B4B4B"/>
                </a:solidFill>
              </a:defRPr>
            </a:lvl4pPr>
            <a:lvl5pPr>
              <a:lnSpc>
                <a:spcPct val="100000"/>
              </a:lnSpc>
              <a:defRPr>
                <a:solidFill>
                  <a:srgbClr val="4B4B4B"/>
                </a:solidFill>
              </a:defRPr>
            </a:lvl5pPr>
          </a:lstStyle>
          <a:p>
            <a:pPr lvl="0"/>
            <a:r>
              <a:rPr lang="en-US" dirty="0" smtClean="0"/>
              <a:t>Click on bar chart icon to add bar chart</a:t>
            </a:r>
            <a:endParaRPr lang="en-US" dirty="0"/>
          </a:p>
        </p:txBody>
      </p:sp>
      <p:sp>
        <p:nvSpPr>
          <p:cNvPr id="17" name="Text Placeholder 9"/>
          <p:cNvSpPr>
            <a:spLocks noGrp="1"/>
          </p:cNvSpPr>
          <p:nvPr>
            <p:ph type="body" sz="quarter" idx="15" hasCustomPrompt="1"/>
          </p:nvPr>
        </p:nvSpPr>
        <p:spPr bwMode="auto">
          <a:xfrm>
            <a:off x="308136" y="1143000"/>
            <a:ext cx="11579065"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smtClean="0"/>
              <a:t>Subhead Placeholder, Initial Caps Arial Bold 20</a:t>
            </a:r>
            <a:endParaRPr lang="en-US" dirty="0"/>
          </a:p>
        </p:txBody>
      </p:sp>
      <p:sp>
        <p:nvSpPr>
          <p:cNvPr id="18" name="Text Placeholder 12"/>
          <p:cNvSpPr>
            <a:spLocks noGrp="1"/>
          </p:cNvSpPr>
          <p:nvPr>
            <p:ph type="body" sz="quarter" idx="16" hasCustomPrompt="1"/>
          </p:nvPr>
        </p:nvSpPr>
        <p:spPr bwMode="auto">
          <a:xfrm>
            <a:off x="303292" y="6169025"/>
            <a:ext cx="11579675"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
        <p:nvSpPr>
          <p:cNvPr id="6" name="Rectangle 5"/>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1695163954"/>
      </p:ext>
    </p:extLst>
  </p:cSld>
  <p:clrMapOvr>
    <a:masterClrMapping/>
  </p:clrMapOvr>
  <p:transition>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F79CDF0-1043-4620-991F-DEFFD094C24D}" type="datetimeFigureOut">
              <a:rPr lang="en-US" smtClean="0"/>
              <a:t>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945C4F-F142-4468-9C10-B0227C7B5D75}" type="slidenum">
              <a:rPr lang="en-US" smtClean="0"/>
              <a:t>‹#›</a:t>
            </a:fld>
            <a:endParaRPr lang="en-US"/>
          </a:p>
        </p:txBody>
      </p:sp>
    </p:spTree>
    <p:extLst>
      <p:ext uri="{BB962C8B-B14F-4D97-AF65-F5344CB8AC3E}">
        <p14:creationId xmlns:p14="http://schemas.microsoft.com/office/powerpoint/2010/main" val="7303940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ample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302684" y="458788"/>
            <a:ext cx="11579675" cy="424732"/>
          </a:xfrm>
        </p:spPr>
        <p:txBody>
          <a:bodyPr anchor="t"/>
          <a:lstStyle>
            <a:lvl1pPr>
              <a:lnSpc>
                <a:spcPct val="100000"/>
              </a:lnSpc>
              <a:defRPr baseline="0">
                <a:solidFill>
                  <a:srgbClr val="000000"/>
                </a:solidFill>
              </a:defRPr>
            </a:lvl1pPr>
          </a:lstStyle>
          <a:p>
            <a:r>
              <a:rPr lang="en-US" dirty="0" smtClean="0"/>
              <a:t>Sample Line Chart – Click on Line Chart to Revise</a:t>
            </a:r>
            <a:endParaRPr lang="en-US" dirty="0"/>
          </a:p>
        </p:txBody>
      </p:sp>
      <p:sp>
        <p:nvSpPr>
          <p:cNvPr id="8" name="Content Placeholder 7"/>
          <p:cNvSpPr>
            <a:spLocks noGrp="1"/>
          </p:cNvSpPr>
          <p:nvPr>
            <p:ph sz="quarter" idx="10" hasCustomPrompt="1"/>
          </p:nvPr>
        </p:nvSpPr>
        <p:spPr bwMode="auto">
          <a:xfrm>
            <a:off x="303294" y="1600201"/>
            <a:ext cx="11579065" cy="4568825"/>
          </a:xfrm>
        </p:spPr>
        <p:txBody>
          <a:bodyPr/>
          <a:lstStyle>
            <a:lvl1pPr marL="166688" indent="-166688">
              <a:lnSpc>
                <a:spcPct val="100000"/>
              </a:lnSpc>
              <a:buFont typeface="Arial"/>
              <a:buChar char="•"/>
              <a:defRPr sz="1800" baseline="0">
                <a:solidFill>
                  <a:srgbClr val="000000"/>
                </a:solidFill>
              </a:defRPr>
            </a:lvl1pPr>
            <a:lvl2pPr>
              <a:lnSpc>
                <a:spcPct val="100000"/>
              </a:lnSpc>
              <a:defRPr>
                <a:solidFill>
                  <a:srgbClr val="4B4B4B"/>
                </a:solidFill>
              </a:defRPr>
            </a:lvl2pPr>
            <a:lvl3pPr>
              <a:lnSpc>
                <a:spcPct val="100000"/>
              </a:lnSpc>
              <a:defRPr>
                <a:solidFill>
                  <a:srgbClr val="4B4B4B"/>
                </a:solidFill>
              </a:defRPr>
            </a:lvl3pPr>
            <a:lvl4pPr>
              <a:lnSpc>
                <a:spcPct val="100000"/>
              </a:lnSpc>
              <a:defRPr>
                <a:solidFill>
                  <a:srgbClr val="4B4B4B"/>
                </a:solidFill>
              </a:defRPr>
            </a:lvl4pPr>
            <a:lvl5pPr>
              <a:lnSpc>
                <a:spcPct val="100000"/>
              </a:lnSpc>
              <a:defRPr>
                <a:solidFill>
                  <a:srgbClr val="4B4B4B"/>
                </a:solidFill>
              </a:defRPr>
            </a:lvl5pPr>
          </a:lstStyle>
          <a:p>
            <a:pPr lvl="0"/>
            <a:r>
              <a:rPr lang="en-US" dirty="0" smtClean="0"/>
              <a:t>Click on chart icon to add chart</a:t>
            </a:r>
            <a:endParaRPr lang="en-US" dirty="0"/>
          </a:p>
        </p:txBody>
      </p:sp>
      <p:sp>
        <p:nvSpPr>
          <p:cNvPr id="17" name="Text Placeholder 9"/>
          <p:cNvSpPr>
            <a:spLocks noGrp="1"/>
          </p:cNvSpPr>
          <p:nvPr>
            <p:ph type="body" sz="quarter" idx="15" hasCustomPrompt="1"/>
          </p:nvPr>
        </p:nvSpPr>
        <p:spPr bwMode="auto">
          <a:xfrm>
            <a:off x="302685" y="1143000"/>
            <a:ext cx="11579065"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smtClean="0"/>
              <a:t>Subhead Placeholder, Initial Caps Arial Bold 20</a:t>
            </a:r>
            <a:endParaRPr lang="en-US" dirty="0"/>
          </a:p>
        </p:txBody>
      </p:sp>
      <p:sp>
        <p:nvSpPr>
          <p:cNvPr id="18" name="Text Placeholder 12"/>
          <p:cNvSpPr>
            <a:spLocks noGrp="1"/>
          </p:cNvSpPr>
          <p:nvPr>
            <p:ph type="body" sz="quarter" idx="16" hasCustomPrompt="1"/>
          </p:nvPr>
        </p:nvSpPr>
        <p:spPr bwMode="auto">
          <a:xfrm>
            <a:off x="303292" y="6169025"/>
            <a:ext cx="11579675"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
        <p:nvSpPr>
          <p:cNvPr id="6" name="Rectangle 5"/>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2298502456"/>
      </p:ext>
    </p:extLst>
  </p:cSld>
  <p:clrMapOvr>
    <a:masterClrMapping/>
  </p:clrMapOvr>
  <p:transition>
    <p:wip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ample Pi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302684" y="458788"/>
            <a:ext cx="11579675" cy="424732"/>
          </a:xfrm>
        </p:spPr>
        <p:txBody>
          <a:bodyPr anchor="t"/>
          <a:lstStyle>
            <a:lvl1pPr>
              <a:lnSpc>
                <a:spcPct val="100000"/>
              </a:lnSpc>
              <a:defRPr baseline="0">
                <a:solidFill>
                  <a:srgbClr val="000000"/>
                </a:solidFill>
              </a:defRPr>
            </a:lvl1pPr>
          </a:lstStyle>
          <a:p>
            <a:r>
              <a:rPr lang="en-US" dirty="0" smtClean="0"/>
              <a:t>Sample Pie Chart – Click on Pie Chart to Revise</a:t>
            </a:r>
            <a:endParaRPr lang="en-US" dirty="0"/>
          </a:p>
        </p:txBody>
      </p:sp>
      <p:sp>
        <p:nvSpPr>
          <p:cNvPr id="8" name="Content Placeholder 7"/>
          <p:cNvSpPr>
            <a:spLocks noGrp="1"/>
          </p:cNvSpPr>
          <p:nvPr>
            <p:ph sz="quarter" idx="10" hasCustomPrompt="1"/>
          </p:nvPr>
        </p:nvSpPr>
        <p:spPr bwMode="auto">
          <a:xfrm>
            <a:off x="303294" y="1600201"/>
            <a:ext cx="11579065" cy="4568825"/>
          </a:xfrm>
        </p:spPr>
        <p:txBody>
          <a:bodyPr/>
          <a:lstStyle>
            <a:lvl1pPr marL="166688" indent="-166688">
              <a:lnSpc>
                <a:spcPct val="100000"/>
              </a:lnSpc>
              <a:buFont typeface="Arial"/>
              <a:buChar char="•"/>
              <a:defRPr sz="1800" baseline="0">
                <a:solidFill>
                  <a:srgbClr val="000000"/>
                </a:solidFill>
              </a:defRPr>
            </a:lvl1pPr>
            <a:lvl2pPr>
              <a:lnSpc>
                <a:spcPct val="100000"/>
              </a:lnSpc>
              <a:defRPr>
                <a:solidFill>
                  <a:srgbClr val="4B4B4B"/>
                </a:solidFill>
              </a:defRPr>
            </a:lvl2pPr>
            <a:lvl3pPr>
              <a:lnSpc>
                <a:spcPct val="100000"/>
              </a:lnSpc>
              <a:defRPr>
                <a:solidFill>
                  <a:srgbClr val="4B4B4B"/>
                </a:solidFill>
              </a:defRPr>
            </a:lvl3pPr>
            <a:lvl4pPr>
              <a:lnSpc>
                <a:spcPct val="100000"/>
              </a:lnSpc>
              <a:defRPr>
                <a:solidFill>
                  <a:srgbClr val="4B4B4B"/>
                </a:solidFill>
              </a:defRPr>
            </a:lvl4pPr>
            <a:lvl5pPr>
              <a:lnSpc>
                <a:spcPct val="100000"/>
              </a:lnSpc>
              <a:defRPr>
                <a:solidFill>
                  <a:srgbClr val="4B4B4B"/>
                </a:solidFill>
              </a:defRPr>
            </a:lvl5pPr>
          </a:lstStyle>
          <a:p>
            <a:pPr lvl="0"/>
            <a:r>
              <a:rPr lang="en-US" dirty="0" smtClean="0"/>
              <a:t>Click on chart icon to add chart</a:t>
            </a:r>
            <a:endParaRPr lang="en-US" dirty="0"/>
          </a:p>
        </p:txBody>
      </p:sp>
      <p:sp>
        <p:nvSpPr>
          <p:cNvPr id="17" name="Text Placeholder 9"/>
          <p:cNvSpPr>
            <a:spLocks noGrp="1"/>
          </p:cNvSpPr>
          <p:nvPr>
            <p:ph type="body" sz="quarter" idx="15" hasCustomPrompt="1"/>
          </p:nvPr>
        </p:nvSpPr>
        <p:spPr bwMode="auto">
          <a:xfrm>
            <a:off x="308136" y="1143000"/>
            <a:ext cx="11579065"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smtClean="0"/>
              <a:t>Subhead Placeholder, Initial Caps Arial Bold 20</a:t>
            </a:r>
            <a:endParaRPr lang="en-US" dirty="0"/>
          </a:p>
        </p:txBody>
      </p:sp>
      <p:sp>
        <p:nvSpPr>
          <p:cNvPr id="18" name="Text Placeholder 12"/>
          <p:cNvSpPr>
            <a:spLocks noGrp="1"/>
          </p:cNvSpPr>
          <p:nvPr>
            <p:ph type="body" sz="quarter" idx="16" hasCustomPrompt="1"/>
          </p:nvPr>
        </p:nvSpPr>
        <p:spPr bwMode="auto">
          <a:xfrm>
            <a:off x="303292" y="6169025"/>
            <a:ext cx="11579675"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
        <p:nvSpPr>
          <p:cNvPr id="6" name="Rectangle 5"/>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2335461207"/>
      </p:ext>
    </p:extLst>
  </p:cSld>
  <p:clrMapOvr>
    <a:masterClrMapping/>
  </p:clrMapOvr>
  <p:transition>
    <p:wip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hasCustomPrompt="1"/>
          </p:nvPr>
        </p:nvSpPr>
        <p:spPr bwMode="auto"/>
        <p:txBody>
          <a:bodyPr anchor="t"/>
          <a:lstStyle>
            <a:lvl1pPr>
              <a:lnSpc>
                <a:spcPct val="100000"/>
              </a:lnSpc>
              <a:defRPr baseline="0">
                <a:solidFill>
                  <a:srgbClr val="000000"/>
                </a:solidFill>
              </a:defRPr>
            </a:lvl1pPr>
          </a:lstStyle>
          <a:p>
            <a:r>
              <a:rPr lang="en-US" dirty="0" smtClean="0"/>
              <a:t>Comparison Box </a:t>
            </a:r>
            <a:r>
              <a:rPr lang="en-US" smtClean="0"/>
              <a:t>Layout 1</a:t>
            </a:r>
            <a:endParaRPr lang="en-US" dirty="0"/>
          </a:p>
        </p:txBody>
      </p:sp>
      <p:sp>
        <p:nvSpPr>
          <p:cNvPr id="3" name="Text Placeholder 2"/>
          <p:cNvSpPr>
            <a:spLocks noGrp="1"/>
          </p:cNvSpPr>
          <p:nvPr>
            <p:ph type="body" idx="1" hasCustomPrompt="1"/>
          </p:nvPr>
        </p:nvSpPr>
        <p:spPr bwMode="auto">
          <a:xfrm>
            <a:off x="302684" y="1143001"/>
            <a:ext cx="5487829" cy="388939"/>
          </a:xfrm>
          <a:noFill/>
        </p:spPr>
        <p:txBody>
          <a:bodyPr vert="horz" wrap="square" lIns="91440" tIns="45720" rIns="91440" bIns="45720" rtlCol="0">
            <a:noAutofit/>
          </a:bodyPr>
          <a:lstStyle>
            <a:lvl1pPr>
              <a:defRPr lang="en-US" sz="2000" b="1" dirty="0" smtClean="0">
                <a:solidFill>
                  <a:schemeClr val="accent1"/>
                </a:solidFill>
              </a:defRPr>
            </a:lvl1pPr>
          </a:lstStyle>
          <a:p>
            <a:pPr marL="0" lvl="0" indent="0" fontAlgn="base">
              <a:spcBef>
                <a:spcPts val="0"/>
              </a:spcBef>
              <a:spcAft>
                <a:spcPts val="0"/>
              </a:spcAft>
              <a:buNone/>
            </a:pPr>
            <a:r>
              <a:rPr lang="en-US" dirty="0" smtClean="0"/>
              <a:t>Subhead Arial Bold 20pt</a:t>
            </a:r>
          </a:p>
        </p:txBody>
      </p:sp>
      <p:sp>
        <p:nvSpPr>
          <p:cNvPr id="11" name="Content Placeholder 10"/>
          <p:cNvSpPr>
            <a:spLocks noGrp="1"/>
          </p:cNvSpPr>
          <p:nvPr>
            <p:ph sz="quarter" idx="17" hasCustomPrompt="1"/>
          </p:nvPr>
        </p:nvSpPr>
        <p:spPr bwMode="auto">
          <a:xfrm>
            <a:off x="302684" y="1600201"/>
            <a:ext cx="5487829" cy="4568825"/>
          </a:xfrm>
          <a:noFill/>
          <a:ln w="19050">
            <a:noFill/>
          </a:ln>
        </p:spPr>
        <p:txBody>
          <a:bodyPr/>
          <a:lstStyle>
            <a:lvl1pPr marL="166688" indent="-166688">
              <a:lnSpc>
                <a:spcPct val="100000"/>
              </a:lnSpc>
              <a:buFont typeface="Arial"/>
              <a:buChar char="•"/>
              <a:defRPr b="0">
                <a:solidFill>
                  <a:srgbClr val="000000"/>
                </a:solidFill>
              </a:defRPr>
            </a:lvl1pPr>
            <a:lvl2pPr>
              <a:lnSpc>
                <a:spcPct val="100000"/>
              </a:lnSpc>
              <a:defRPr b="0">
                <a:solidFill>
                  <a:srgbClr val="000000"/>
                </a:solidFill>
              </a:defRPr>
            </a:lvl2pPr>
            <a:lvl3pPr>
              <a:lnSpc>
                <a:spcPct val="100000"/>
              </a:lnSpc>
              <a:defRPr b="0">
                <a:solidFill>
                  <a:srgbClr val="000000"/>
                </a:solidFill>
              </a:defRPr>
            </a:lvl3pPr>
            <a:lvl4pPr>
              <a:lnSpc>
                <a:spcPct val="100000"/>
              </a:lnSpc>
              <a:defRPr b="0">
                <a:solidFill>
                  <a:srgbClr val="000000"/>
                </a:solidFill>
              </a:defRPr>
            </a:lvl4pPr>
            <a:lvl5pPr>
              <a:lnSpc>
                <a:spcPct val="100000"/>
              </a:lnSpc>
              <a:defRPr b="0">
                <a:solidFill>
                  <a:srgbClr val="000000"/>
                </a:solidFill>
              </a:defRPr>
            </a:lvl5pPr>
          </a:lstStyle>
          <a:p>
            <a:r>
              <a:rPr lang="en-US" dirty="0" smtClean="0"/>
              <a:t>Click to edit Master text styles Arial Regular 18pt</a:t>
            </a:r>
          </a:p>
          <a:p>
            <a:pPr lvl="1"/>
            <a:r>
              <a:rPr lang="en-US" dirty="0" smtClean="0"/>
              <a:t>Second level bullet Arial 16pt</a:t>
            </a:r>
          </a:p>
          <a:p>
            <a:pPr lvl="2"/>
            <a:r>
              <a:rPr lang="en-US" dirty="0" smtClean="0"/>
              <a:t>Third level bullet Arial 16pt</a:t>
            </a:r>
          </a:p>
          <a:p>
            <a:pPr lvl="4"/>
            <a:r>
              <a:rPr lang="en-US" dirty="0" smtClean="0"/>
              <a:t>Fourth level bullet Arial 16pt</a:t>
            </a:r>
            <a:endParaRPr lang="en-US" dirty="0"/>
          </a:p>
        </p:txBody>
      </p:sp>
      <p:sp>
        <p:nvSpPr>
          <p:cNvPr id="5" name="Text Placeholder 4"/>
          <p:cNvSpPr>
            <a:spLocks noGrp="1"/>
          </p:cNvSpPr>
          <p:nvPr>
            <p:ph type="body" sz="quarter" idx="3" hasCustomPrompt="1"/>
          </p:nvPr>
        </p:nvSpPr>
        <p:spPr bwMode="auto">
          <a:xfrm>
            <a:off x="6401489" y="1143001"/>
            <a:ext cx="5480017" cy="388939"/>
          </a:xfrm>
          <a:noFill/>
        </p:spPr>
        <p:txBody>
          <a:bodyPr vert="horz" wrap="square" lIns="91440" tIns="45720" rIns="91440" bIns="45720" rtlCol="0">
            <a:noAutofit/>
          </a:bodyPr>
          <a:lstStyle>
            <a:lvl1pPr>
              <a:defRPr lang="en-US" sz="2000" b="1" dirty="0" smtClean="0">
                <a:solidFill>
                  <a:schemeClr val="accent1"/>
                </a:solidFill>
              </a:defRPr>
            </a:lvl1pPr>
          </a:lstStyle>
          <a:p>
            <a:pPr marL="0" lvl="0" indent="0" fontAlgn="base">
              <a:spcBef>
                <a:spcPts val="0"/>
              </a:spcBef>
              <a:spcAft>
                <a:spcPts val="0"/>
              </a:spcAft>
              <a:buNone/>
            </a:pPr>
            <a:r>
              <a:rPr lang="en-US" dirty="0" smtClean="0"/>
              <a:t>Subhead Arial Bold 20pt</a:t>
            </a:r>
          </a:p>
        </p:txBody>
      </p:sp>
      <p:sp>
        <p:nvSpPr>
          <p:cNvPr id="9" name="Text Placeholder 12"/>
          <p:cNvSpPr>
            <a:spLocks noGrp="1"/>
          </p:cNvSpPr>
          <p:nvPr>
            <p:ph type="body" sz="quarter" idx="16" hasCustomPrompt="1"/>
          </p:nvPr>
        </p:nvSpPr>
        <p:spPr bwMode="auto">
          <a:xfrm>
            <a:off x="303292" y="6169025"/>
            <a:ext cx="11579675" cy="301752"/>
          </a:xfrm>
          <a:prstGeom prst="rect">
            <a:avLst/>
          </a:prstGeom>
        </p:spPr>
        <p:txBody>
          <a:bodyPr wrap="square" lIns="91440" tIns="45720" rIns="91440" bIns="45720" anchor="b" anchorCtr="0">
            <a:noAutofit/>
          </a:bodyPr>
          <a:lstStyle>
            <a:lvl1pPr marL="0" marR="0" indent="0" algn="l" defTabSz="914400" rtl="0" eaLnBrk="1" fontAlgn="auto" latinLnBrk="0" hangingPunct="1">
              <a:lnSpc>
                <a:spcPct val="90000"/>
              </a:lnSpc>
              <a:spcBef>
                <a:spcPts val="200"/>
              </a:spcBef>
              <a:spcAft>
                <a:spcPts val="0"/>
              </a:spcAft>
              <a:buClrTx/>
              <a:buSzTx/>
              <a:buFont typeface="Arial" pitchFamily="34" charset="0"/>
              <a:buNone/>
              <a:tabLst/>
              <a:defRPr sz="800">
                <a:solidFill>
                  <a:srgbClr val="000000"/>
                </a:solidFill>
                <a:latin typeface="+mn-lt"/>
                <a:cs typeface="Arial" pitchFamily="34" charset="0"/>
              </a:defRPr>
            </a:lvl1pPr>
          </a:lstStyle>
          <a:p>
            <a:pPr marL="0" marR="0" lvl="0" indent="0" algn="l" defTabSz="914400" rtl="0" eaLnBrk="1" fontAlgn="auto" latinLnBrk="0" hangingPunct="1">
              <a:lnSpc>
                <a:spcPct val="90000"/>
              </a:lnSpc>
              <a:spcBef>
                <a:spcPts val="200"/>
              </a:spcBef>
              <a:spcAft>
                <a:spcPts val="0"/>
              </a:spcAft>
              <a:buClrTx/>
              <a:buSzTx/>
              <a:buFont typeface="Arial" pitchFamily="34" charset="0"/>
              <a:buNone/>
              <a:tabLst/>
              <a:defRPr/>
            </a:pPr>
            <a:r>
              <a:rPr lang="en-US" dirty="0" smtClean="0"/>
              <a:t>Source placeholder; Arial 8pt. Publication Names are Italicized</a:t>
            </a:r>
          </a:p>
        </p:txBody>
      </p:sp>
      <p:sp>
        <p:nvSpPr>
          <p:cNvPr id="8" name="Content Placeholder 10"/>
          <p:cNvSpPr>
            <a:spLocks noGrp="1"/>
          </p:cNvSpPr>
          <p:nvPr>
            <p:ph sz="quarter" idx="18" hasCustomPrompt="1"/>
          </p:nvPr>
        </p:nvSpPr>
        <p:spPr bwMode="auto">
          <a:xfrm>
            <a:off x="6393676" y="1600201"/>
            <a:ext cx="5487829" cy="4568825"/>
          </a:xfrm>
          <a:noFill/>
          <a:ln w="19050">
            <a:noFill/>
          </a:ln>
        </p:spPr>
        <p:txBody>
          <a:bodyPr/>
          <a:lstStyle>
            <a:lvl1pPr marL="166688" indent="-166688">
              <a:lnSpc>
                <a:spcPct val="100000"/>
              </a:lnSpc>
              <a:buFont typeface="Arial"/>
              <a:buChar char="•"/>
              <a:defRPr b="0">
                <a:solidFill>
                  <a:srgbClr val="000000"/>
                </a:solidFill>
              </a:defRPr>
            </a:lvl1pPr>
            <a:lvl2pPr>
              <a:lnSpc>
                <a:spcPct val="100000"/>
              </a:lnSpc>
              <a:defRPr b="0">
                <a:solidFill>
                  <a:srgbClr val="000000"/>
                </a:solidFill>
              </a:defRPr>
            </a:lvl2pPr>
            <a:lvl3pPr>
              <a:lnSpc>
                <a:spcPct val="100000"/>
              </a:lnSpc>
              <a:defRPr b="0">
                <a:solidFill>
                  <a:srgbClr val="000000"/>
                </a:solidFill>
              </a:defRPr>
            </a:lvl3pPr>
            <a:lvl4pPr>
              <a:lnSpc>
                <a:spcPct val="100000"/>
              </a:lnSpc>
              <a:defRPr b="0">
                <a:solidFill>
                  <a:srgbClr val="000000"/>
                </a:solidFill>
              </a:defRPr>
            </a:lvl4pPr>
            <a:lvl5pPr>
              <a:lnSpc>
                <a:spcPct val="100000"/>
              </a:lnSpc>
              <a:defRPr b="0">
                <a:solidFill>
                  <a:srgbClr val="000000"/>
                </a:solidFill>
              </a:defRPr>
            </a:lvl5pPr>
          </a:lstStyle>
          <a:p>
            <a:r>
              <a:rPr lang="en-US" dirty="0" smtClean="0"/>
              <a:t>Click to edit Master text styles Arial Regular 18pt</a:t>
            </a:r>
          </a:p>
          <a:p>
            <a:pPr lvl="1"/>
            <a:r>
              <a:rPr lang="en-US" dirty="0" smtClean="0"/>
              <a:t>Second level bullet Arial 16pt</a:t>
            </a:r>
          </a:p>
          <a:p>
            <a:pPr lvl="2"/>
            <a:r>
              <a:rPr lang="en-US" dirty="0" smtClean="0"/>
              <a:t>Third level bullet Arial 16pt</a:t>
            </a:r>
          </a:p>
          <a:p>
            <a:pPr lvl="4"/>
            <a:r>
              <a:rPr lang="en-US" dirty="0" smtClean="0"/>
              <a:t>Fourth level bullet Arial 16pt</a:t>
            </a:r>
            <a:endParaRPr lang="en-US" dirty="0"/>
          </a:p>
        </p:txBody>
      </p:sp>
      <p:sp>
        <p:nvSpPr>
          <p:cNvPr id="12" name="Rectangle 11"/>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778115839"/>
      </p:ext>
    </p:extLst>
  </p:cSld>
  <p:clrMapOvr>
    <a:masterClrMapping/>
  </p:clrMapOvr>
  <p:transition>
    <p:wip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mparison Box">
    <p:spTree>
      <p:nvGrpSpPr>
        <p:cNvPr id="1" name=""/>
        <p:cNvGrpSpPr/>
        <p:nvPr/>
      </p:nvGrpSpPr>
      <p:grpSpPr>
        <a:xfrm>
          <a:off x="0" y="0"/>
          <a:ext cx="0" cy="0"/>
          <a:chOff x="0" y="0"/>
          <a:chExt cx="0" cy="0"/>
        </a:xfrm>
      </p:grpSpPr>
      <p:sp>
        <p:nvSpPr>
          <p:cNvPr id="10" name="Title 9"/>
          <p:cNvSpPr>
            <a:spLocks noGrp="1"/>
          </p:cNvSpPr>
          <p:nvPr>
            <p:ph type="title" hasCustomPrompt="1"/>
          </p:nvPr>
        </p:nvSpPr>
        <p:spPr bwMode="auto"/>
        <p:txBody>
          <a:bodyPr anchor="t"/>
          <a:lstStyle>
            <a:lvl1pPr>
              <a:lnSpc>
                <a:spcPct val="100000"/>
              </a:lnSpc>
              <a:defRPr baseline="0">
                <a:solidFill>
                  <a:srgbClr val="000000"/>
                </a:solidFill>
              </a:defRPr>
            </a:lvl1pPr>
          </a:lstStyle>
          <a:p>
            <a:r>
              <a:rPr lang="en-US" dirty="0" smtClean="0"/>
              <a:t>Comparison Box Layout 2</a:t>
            </a:r>
            <a:endParaRPr lang="en-US" dirty="0"/>
          </a:p>
        </p:txBody>
      </p:sp>
      <p:sp>
        <p:nvSpPr>
          <p:cNvPr id="3" name="Text Placeholder 2"/>
          <p:cNvSpPr>
            <a:spLocks noGrp="1"/>
          </p:cNvSpPr>
          <p:nvPr>
            <p:ph type="body" idx="1" hasCustomPrompt="1"/>
          </p:nvPr>
        </p:nvSpPr>
        <p:spPr bwMode="gray">
          <a:xfrm>
            <a:off x="302684" y="1135062"/>
            <a:ext cx="5487829" cy="465139"/>
          </a:xfrm>
          <a:solidFill>
            <a:srgbClr val="A29060"/>
          </a:solidFill>
          <a:ln w="19050">
            <a:solidFill>
              <a:schemeClr val="accent1"/>
            </a:solidFill>
          </a:ln>
        </p:spPr>
        <p:txBody>
          <a:bodyPr lIns="146304" rIns="146304" anchor="ctr">
            <a:noAutofit/>
          </a:bodyPr>
          <a:lstStyle>
            <a:lvl1pPr marL="0" indent="0" algn="l">
              <a:lnSpc>
                <a:spcPct val="100000"/>
              </a:lnSpc>
              <a:spcBef>
                <a:spcPts val="0"/>
              </a:spcBef>
              <a:buNone/>
              <a:defRPr sz="2000" b="1" baseline="0">
                <a:solidFill>
                  <a:srgbClr val="FF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Header Box Arial Bold 20pt</a:t>
            </a:r>
          </a:p>
        </p:txBody>
      </p:sp>
      <p:sp>
        <p:nvSpPr>
          <p:cNvPr id="11" name="Content Placeholder 10"/>
          <p:cNvSpPr>
            <a:spLocks noGrp="1"/>
          </p:cNvSpPr>
          <p:nvPr>
            <p:ph sz="quarter" idx="17" hasCustomPrompt="1"/>
          </p:nvPr>
        </p:nvSpPr>
        <p:spPr bwMode="auto">
          <a:xfrm>
            <a:off x="302684" y="1600200"/>
            <a:ext cx="5487829" cy="4568826"/>
          </a:xfrm>
          <a:ln w="12700" cmpd="sng">
            <a:solidFill>
              <a:schemeClr val="accent1"/>
            </a:solidFill>
          </a:ln>
        </p:spPr>
        <p:txBody>
          <a:bodyPr tIns="45720"/>
          <a:lstStyle>
            <a:lvl1pPr marL="166688" indent="-166688">
              <a:lnSpc>
                <a:spcPct val="100000"/>
              </a:lnSpc>
              <a:buFont typeface="Arial"/>
              <a:buChar char="•"/>
              <a:defRPr baseline="0">
                <a:solidFill>
                  <a:srgbClr val="000000"/>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smtClean="0"/>
              <a:t>Text is sentence style, no periods</a:t>
            </a:r>
          </a:p>
        </p:txBody>
      </p:sp>
      <p:sp>
        <p:nvSpPr>
          <p:cNvPr id="5" name="Text Placeholder 4"/>
          <p:cNvSpPr>
            <a:spLocks noGrp="1"/>
          </p:cNvSpPr>
          <p:nvPr>
            <p:ph type="body" sz="quarter" idx="3" hasCustomPrompt="1"/>
          </p:nvPr>
        </p:nvSpPr>
        <p:spPr bwMode="gray">
          <a:xfrm>
            <a:off x="6401489" y="1135062"/>
            <a:ext cx="5480017" cy="465139"/>
          </a:xfrm>
          <a:solidFill>
            <a:srgbClr val="A29060"/>
          </a:solidFill>
          <a:ln w="19050">
            <a:solidFill>
              <a:schemeClr val="accent1"/>
            </a:solidFill>
          </a:ln>
        </p:spPr>
        <p:txBody>
          <a:bodyPr lIns="146304" rIns="146304" anchor="ctr">
            <a:noAutofit/>
          </a:bodyPr>
          <a:lstStyle>
            <a:lvl1pPr marL="0" indent="0" algn="l">
              <a:lnSpc>
                <a:spcPct val="100000"/>
              </a:lnSpc>
              <a:spcBef>
                <a:spcPts val="0"/>
              </a:spcBef>
              <a:buNone/>
              <a:defRPr sz="2000" b="1">
                <a:solidFill>
                  <a:srgbClr val="FF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Header Box Arial Bold 20pt</a:t>
            </a:r>
          </a:p>
        </p:txBody>
      </p:sp>
      <p:sp>
        <p:nvSpPr>
          <p:cNvPr id="12" name="Content Placeholder 10"/>
          <p:cNvSpPr>
            <a:spLocks noGrp="1"/>
          </p:cNvSpPr>
          <p:nvPr>
            <p:ph sz="quarter" idx="18" hasCustomPrompt="1"/>
          </p:nvPr>
        </p:nvSpPr>
        <p:spPr bwMode="auto">
          <a:xfrm>
            <a:off x="6401489" y="1600200"/>
            <a:ext cx="5480017" cy="4568826"/>
          </a:xfrm>
        </p:spPr>
        <p:txBody>
          <a:bodyPr vert="horz" lIns="91440" tIns="45720" rIns="91440" bIns="45720" rtlCol="0">
            <a:noAutofit/>
          </a:bodyPr>
          <a:lstStyle>
            <a:lvl1pPr>
              <a:defRPr kumimoji="0" lang="en-US" b="0" i="0" u="none" strike="noStrike" cap="none" spc="0" normalizeH="0" baseline="0" dirty="0" smtClean="0">
                <a:ln>
                  <a:noFill/>
                </a:ln>
                <a:effectLst/>
                <a:uLnTx/>
                <a:uFillTx/>
                <a:latin typeface="Arial"/>
              </a:defRPr>
            </a:lvl1pPr>
          </a:lstStyle>
          <a:p>
            <a:pPr marR="0" lvl="0" fontAlgn="auto">
              <a:spcAft>
                <a:spcPts val="0"/>
              </a:spcAft>
              <a:buClrTx/>
              <a:buSzTx/>
              <a:tabLst/>
            </a:pPr>
            <a:r>
              <a:rPr lang="en-US" dirty="0" smtClean="0"/>
              <a:t>Text is sentence style, no periods</a:t>
            </a:r>
          </a:p>
        </p:txBody>
      </p:sp>
      <p:sp>
        <p:nvSpPr>
          <p:cNvPr id="8" name="Text Placeholder 12"/>
          <p:cNvSpPr>
            <a:spLocks noGrp="1"/>
          </p:cNvSpPr>
          <p:nvPr>
            <p:ph type="body" sz="quarter" idx="16" hasCustomPrompt="1"/>
          </p:nvPr>
        </p:nvSpPr>
        <p:spPr bwMode="auto">
          <a:xfrm>
            <a:off x="303292" y="6175248"/>
            <a:ext cx="11582400"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baseline="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
        <p:nvSpPr>
          <p:cNvPr id="9" name="Rectangle 8"/>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3105059875"/>
      </p:ext>
    </p:extLst>
  </p:cSld>
  <p:clrMapOvr>
    <a:masterClrMapping/>
  </p:clrMapOvr>
  <p:transition>
    <p:wip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p:txBody>
          <a:bodyPr anchor="t"/>
          <a:lstStyle>
            <a:lvl1pPr>
              <a:lnSpc>
                <a:spcPct val="100000"/>
              </a:lnSpc>
              <a:defRPr>
                <a:solidFill>
                  <a:srgbClr val="000000"/>
                </a:solidFill>
              </a:defRPr>
            </a:lvl1pPr>
          </a:lstStyle>
          <a:p>
            <a:r>
              <a:rPr lang="en-US" dirty="0" smtClean="0"/>
              <a:t>Click to Edit Master Title Style</a:t>
            </a:r>
            <a:endParaRPr lang="en-US" dirty="0"/>
          </a:p>
        </p:txBody>
      </p:sp>
      <p:sp>
        <p:nvSpPr>
          <p:cNvPr id="5" name="Text Placeholder 9"/>
          <p:cNvSpPr>
            <a:spLocks noGrp="1"/>
          </p:cNvSpPr>
          <p:nvPr>
            <p:ph type="body" sz="quarter" idx="15" hasCustomPrompt="1"/>
          </p:nvPr>
        </p:nvSpPr>
        <p:spPr bwMode="auto">
          <a:xfrm>
            <a:off x="303294" y="1143000"/>
            <a:ext cx="11578213" cy="369332"/>
          </a:xfrm>
          <a:prstGeom prst="rect">
            <a:avLst/>
          </a:prstGeom>
          <a:noFill/>
        </p:spPr>
        <p:txBody>
          <a:bodyPr vert="horz" wrap="square" lIns="91440" tIns="45720" rIns="91440" bIns="45720" rtlCol="0">
            <a:noAutofit/>
          </a:bodyPr>
          <a:lstStyle>
            <a:lvl1pPr>
              <a:defRPr lang="en-US" sz="2000" b="1" dirty="0">
                <a:solidFill>
                  <a:schemeClr val="accent1"/>
                </a:solidFill>
              </a:defRPr>
            </a:lvl1pPr>
          </a:lstStyle>
          <a:p>
            <a:pPr marL="0" lvl="0" indent="0" fontAlgn="base">
              <a:spcBef>
                <a:spcPts val="0"/>
              </a:spcBef>
              <a:spcAft>
                <a:spcPts val="0"/>
              </a:spcAft>
              <a:buNone/>
            </a:pPr>
            <a:r>
              <a:rPr lang="en-US" dirty="0" smtClean="0"/>
              <a:t>Click to Edit Subtitle</a:t>
            </a:r>
            <a:endParaRPr lang="en-US" dirty="0"/>
          </a:p>
        </p:txBody>
      </p:sp>
      <p:sp>
        <p:nvSpPr>
          <p:cNvPr id="8" name="Text Placeholder 12"/>
          <p:cNvSpPr>
            <a:spLocks noGrp="1"/>
          </p:cNvSpPr>
          <p:nvPr>
            <p:ph type="body" sz="quarter" idx="16" hasCustomPrompt="1"/>
          </p:nvPr>
        </p:nvSpPr>
        <p:spPr bwMode="auto">
          <a:xfrm>
            <a:off x="303292" y="6169024"/>
            <a:ext cx="11578213"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smtClean="0"/>
              <a:t>Source placeholder; Arial 8pt. Publication Names are Italicized</a:t>
            </a:r>
            <a:endParaRPr lang="en-US" dirty="0"/>
          </a:p>
        </p:txBody>
      </p:sp>
      <p:sp>
        <p:nvSpPr>
          <p:cNvPr id="6" name="Rectangle 5"/>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1822484874"/>
      </p:ext>
    </p:extLst>
  </p:cSld>
  <p:clrMapOvr>
    <a:masterClrMapping/>
  </p:clrMapOvr>
  <p:transition>
    <p:wip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p:txBody>
          <a:bodyPr anchor="t"/>
          <a:lstStyle>
            <a:lvl1pPr>
              <a:defRPr>
                <a:solidFill>
                  <a:srgbClr val="000000"/>
                </a:solidFill>
              </a:defRPr>
            </a:lvl1pPr>
          </a:lstStyle>
          <a:p>
            <a:r>
              <a:rPr lang="en-US" dirty="0" smtClean="0"/>
              <a:t>Click to Edit Master Title Style</a:t>
            </a:r>
            <a:endParaRPr lang="en-US" dirty="0"/>
          </a:p>
        </p:txBody>
      </p:sp>
      <p:sp>
        <p:nvSpPr>
          <p:cNvPr id="3" name="Rectangle 2"/>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1397159328"/>
      </p:ext>
    </p:extLst>
  </p:cSld>
  <p:clrMapOvr>
    <a:masterClrMapping/>
  </p:clrMapOvr>
  <p:transition>
    <p:wip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2"/>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1515830453"/>
      </p:ext>
    </p:extLst>
  </p:cSld>
  <p:clrMapOvr>
    <a:masterClrMapping/>
  </p:clrMapOvr>
  <p:transition>
    <p:wip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2" name="TextBox 1"/>
          <p:cNvSpPr txBox="1"/>
          <p:nvPr userDrawn="1"/>
        </p:nvSpPr>
        <p:spPr>
          <a:xfrm>
            <a:off x="1874112" y="973990"/>
            <a:ext cx="1219200" cy="914400"/>
          </a:xfrm>
          <a:prstGeom prst="rect">
            <a:avLst/>
          </a:prstGeom>
          <a:noFill/>
        </p:spPr>
        <p:txBody>
          <a:bodyPr wrap="none" rtlCol="0">
            <a:noAutofit/>
          </a:bodyPr>
          <a:lstStyle/>
          <a:p>
            <a:pPr>
              <a:lnSpc>
                <a:spcPct val="90000"/>
              </a:lnSpc>
            </a:pPr>
            <a:endParaRPr lang="en-US" sz="1800" dirty="0" smtClean="0">
              <a:solidFill>
                <a:srgbClr val="000000"/>
              </a:solidFill>
            </a:endParaRPr>
          </a:p>
        </p:txBody>
      </p:sp>
      <p:sp>
        <p:nvSpPr>
          <p:cNvPr id="7" name="Title 1"/>
          <p:cNvSpPr>
            <a:spLocks noGrp="1"/>
          </p:cNvSpPr>
          <p:nvPr>
            <p:ph type="title" hasCustomPrompt="1"/>
          </p:nvPr>
        </p:nvSpPr>
        <p:spPr bwMode="auto">
          <a:xfrm>
            <a:off x="304800" y="458788"/>
            <a:ext cx="11582400" cy="455612"/>
          </a:xfrm>
        </p:spPr>
        <p:txBody>
          <a:bodyPr anchor="t"/>
          <a:lstStyle>
            <a:lvl1pPr>
              <a:lnSpc>
                <a:spcPct val="100000"/>
              </a:lnSpc>
              <a:defRPr b="1" i="0" baseline="0">
                <a:solidFill>
                  <a:srgbClr val="000000"/>
                </a:solidFill>
                <a:latin typeface="Arial"/>
                <a:cs typeface="Arial"/>
              </a:defRPr>
            </a:lvl1pPr>
          </a:lstStyle>
          <a:p>
            <a:r>
              <a:rPr lang="en-US" dirty="0" smtClean="0"/>
              <a:t>Click to Add Disclosure Headline Arial Bold 24pt</a:t>
            </a:r>
            <a:endParaRPr lang="en-US" dirty="0"/>
          </a:p>
        </p:txBody>
      </p:sp>
      <p:sp>
        <p:nvSpPr>
          <p:cNvPr id="9" name="Content Placeholder 3"/>
          <p:cNvSpPr>
            <a:spLocks noGrp="1"/>
          </p:cNvSpPr>
          <p:nvPr>
            <p:ph sz="quarter" idx="10" hasCustomPrompt="1"/>
          </p:nvPr>
        </p:nvSpPr>
        <p:spPr>
          <a:xfrm>
            <a:off x="304800" y="1143000"/>
            <a:ext cx="11582400" cy="5202324"/>
          </a:xfrm>
        </p:spPr>
        <p:txBody>
          <a:bodyPr/>
          <a:lstStyle>
            <a:lvl1pPr>
              <a:defRPr sz="1200">
                <a:solidFill>
                  <a:srgbClr val="000000"/>
                </a:solidFill>
              </a:defRPr>
            </a:lvl1pPr>
            <a:lvl2pPr>
              <a:defRPr sz="1200"/>
            </a:lvl2pPr>
            <a:lvl3pPr>
              <a:defRPr sz="1200"/>
            </a:lvl3pPr>
            <a:lvl4pPr>
              <a:defRPr sz="1100"/>
            </a:lvl4pPr>
            <a:lvl5pPr>
              <a:defRPr sz="1050"/>
            </a:lvl5pPr>
          </a:lstStyle>
          <a:p>
            <a:pPr lvl="0"/>
            <a:r>
              <a:rPr lang="en-US" dirty="0" smtClean="0"/>
              <a:t>Click to add disclosure copy Arial 12pt</a:t>
            </a:r>
            <a:endParaRPr lang="en-GB" dirty="0"/>
          </a:p>
        </p:txBody>
      </p:sp>
      <p:sp>
        <p:nvSpPr>
          <p:cNvPr id="5" name="Rectangle 4"/>
          <p:cNvSpPr/>
          <p:nvPr userDrawn="1"/>
        </p:nvSpPr>
        <p:spPr>
          <a:xfrm>
            <a:off x="7213600" y="131803"/>
            <a:ext cx="4673600" cy="769441"/>
          </a:xfrm>
          <a:prstGeom prst="rect">
            <a:avLst/>
          </a:prstGeom>
        </p:spPr>
        <p:txBody>
          <a:bodyPr wrap="square">
            <a:spAutoFit/>
          </a:bodyPr>
          <a:lstStyle/>
          <a:p>
            <a:pPr algn="r"/>
            <a:r>
              <a:rPr lang="en-US" sz="1600" dirty="0" smtClean="0">
                <a:solidFill>
                  <a:srgbClr val="000000"/>
                </a:solidFill>
              </a:rPr>
              <a:t>&lt;Service Name&gt;</a:t>
            </a:r>
            <a:endParaRPr lang="en-US" sz="1600" dirty="0">
              <a:solidFill>
                <a:srgbClr val="000000"/>
              </a:solidFill>
            </a:endParaRPr>
          </a:p>
          <a:p>
            <a:pPr algn="r"/>
            <a:r>
              <a:rPr lang="en-US" sz="1400" dirty="0" smtClean="0">
                <a:solidFill>
                  <a:srgbClr val="000000"/>
                </a:solidFill>
              </a:rPr>
              <a:t>&lt;Name&gt; – </a:t>
            </a:r>
            <a:r>
              <a:rPr lang="en-US" sz="1400" dirty="0">
                <a:solidFill>
                  <a:srgbClr val="000000"/>
                </a:solidFill>
              </a:rPr>
              <a:t>Service </a:t>
            </a:r>
            <a:r>
              <a:rPr lang="en-US" sz="1400" dirty="0" smtClean="0">
                <a:solidFill>
                  <a:srgbClr val="000000"/>
                </a:solidFill>
              </a:rPr>
              <a:t>Leader</a:t>
            </a:r>
          </a:p>
          <a:p>
            <a:pPr algn="r"/>
            <a:r>
              <a:rPr lang="en-US" sz="1400" dirty="0" smtClean="0">
                <a:solidFill>
                  <a:srgbClr val="000000"/>
                </a:solidFill>
              </a:rPr>
              <a:t>&lt;LOB&gt;</a:t>
            </a:r>
            <a:endParaRPr lang="en-US" sz="1400" dirty="0">
              <a:solidFill>
                <a:srgbClr val="000000"/>
              </a:solidFill>
            </a:endParaRPr>
          </a:p>
        </p:txBody>
      </p:sp>
    </p:spTree>
    <p:extLst>
      <p:ext uri="{BB962C8B-B14F-4D97-AF65-F5344CB8AC3E}">
        <p14:creationId xmlns:p14="http://schemas.microsoft.com/office/powerpoint/2010/main" val="862098078"/>
      </p:ext>
    </p:extLst>
  </p:cSld>
  <p:clrMapOvr>
    <a:masterClrMapping/>
  </p:clrMapOvr>
  <p:transition>
    <p:wip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9" name="Picture 8" descr="bnym_invested_4cp_pos GOLD.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75571" y="5240109"/>
            <a:ext cx="5789565" cy="1005760"/>
          </a:xfrm>
          <a:prstGeom prst="rect">
            <a:avLst/>
          </a:prstGeom>
        </p:spPr>
      </p:pic>
    </p:spTree>
    <p:extLst>
      <p:ext uri="{BB962C8B-B14F-4D97-AF65-F5344CB8AC3E}">
        <p14:creationId xmlns:p14="http://schemas.microsoft.com/office/powerpoint/2010/main" val="3313013644"/>
      </p:ext>
    </p:extLst>
  </p:cSld>
  <p:clrMapOvr>
    <a:masterClrMapping/>
  </p:clrMapOvr>
  <p:transition>
    <p:wip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2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604034" y="2267712"/>
            <a:ext cx="6100637" cy="867930"/>
          </a:xfrm>
        </p:spPr>
        <p:txBody>
          <a:bodyPr wrap="square" anchor="b" anchorCtr="0">
            <a:noAutofit/>
          </a:bodyPr>
          <a:lstStyle>
            <a:lvl1pPr>
              <a:lnSpc>
                <a:spcPct val="100000"/>
              </a:lnSpc>
              <a:spcBef>
                <a:spcPts val="0"/>
              </a:spcBef>
              <a:defRPr sz="28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auto">
          <a:xfrm>
            <a:off x="604034" y="3344677"/>
            <a:ext cx="6100637" cy="341632"/>
          </a:xfrm>
        </p:spPr>
        <p:txBody>
          <a:bodyPr wrap="square">
            <a:noAutofit/>
          </a:bodyPr>
          <a:lstStyle>
            <a:lvl1pPr marL="0" indent="0" algn="l">
              <a:lnSpc>
                <a:spcPct val="100000"/>
              </a:lnSpc>
              <a:spcBef>
                <a:spcPts val="0"/>
              </a:spcBef>
              <a:buNone/>
              <a:defRPr sz="1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3" name="Text Placeholder 12"/>
          <p:cNvSpPr>
            <a:spLocks noGrp="1"/>
          </p:cNvSpPr>
          <p:nvPr>
            <p:ph type="body" sz="quarter" idx="10" hasCustomPrompt="1"/>
          </p:nvPr>
        </p:nvSpPr>
        <p:spPr bwMode="auto">
          <a:xfrm>
            <a:off x="604034" y="3895344"/>
            <a:ext cx="6100637" cy="578620"/>
          </a:xfrm>
        </p:spPr>
        <p:txBody>
          <a:bodyPr wrap="square">
            <a:noAutofit/>
          </a:bodyPr>
          <a:lstStyle>
            <a:lvl1pPr marL="0" indent="0">
              <a:lnSpc>
                <a:spcPct val="100000"/>
              </a:lnSpc>
              <a:spcBef>
                <a:spcPts val="600"/>
              </a:spcBef>
              <a:buNone/>
              <a:defRPr sz="1400" b="1">
                <a:solidFill>
                  <a:schemeClr val="bg2"/>
                </a:solidFill>
              </a:defRPr>
            </a:lvl1pPr>
            <a:lvl2pPr marL="1588" indent="0">
              <a:lnSpc>
                <a:spcPct val="100000"/>
              </a:lnSpc>
              <a:spcBef>
                <a:spcPts val="600"/>
              </a:spcBef>
              <a:buNone/>
              <a:defRPr sz="1400" b="1">
                <a:solidFill>
                  <a:schemeClr val="bg2"/>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smtClean="0"/>
              <a:t>Click To Edit Master Text Styles</a:t>
            </a:r>
          </a:p>
          <a:p>
            <a:pPr lvl="1"/>
            <a:r>
              <a:rPr lang="en-US" dirty="0" smtClean="0"/>
              <a:t>Second Level</a:t>
            </a:r>
            <a:endParaRPr lang="en-US" dirty="0"/>
          </a:p>
        </p:txBody>
      </p:sp>
      <p:sp>
        <p:nvSpPr>
          <p:cNvPr id="15" name="Text Placeholder 14"/>
          <p:cNvSpPr>
            <a:spLocks noGrp="1"/>
          </p:cNvSpPr>
          <p:nvPr>
            <p:ph type="body" sz="quarter" idx="11"/>
          </p:nvPr>
        </p:nvSpPr>
        <p:spPr bwMode="auto">
          <a:xfrm>
            <a:off x="604034" y="5010912"/>
            <a:ext cx="6100637" cy="258532"/>
          </a:xfrm>
        </p:spPr>
        <p:txBody>
          <a:bodyPr>
            <a:noAutofit/>
          </a:bodyPr>
          <a:lstStyle>
            <a:lvl1pPr marL="0" indent="0">
              <a:lnSpc>
                <a:spcPct val="100000"/>
              </a:lnSpc>
              <a:spcBef>
                <a:spcPts val="400"/>
              </a:spcBef>
              <a:buNone/>
              <a:defRPr sz="1200">
                <a:solidFill>
                  <a:schemeClr val="bg2"/>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smtClean="0"/>
              <a:t>Click to edit Master text styles</a:t>
            </a:r>
            <a:endParaRPr lang="en-US" dirty="0"/>
          </a:p>
        </p:txBody>
      </p:sp>
      <p:sp>
        <p:nvSpPr>
          <p:cNvPr id="11" name="Rectangle 50"/>
          <p:cNvSpPr>
            <a:spLocks noChangeArrowheads="1"/>
          </p:cNvSpPr>
          <p:nvPr userDrawn="1"/>
        </p:nvSpPr>
        <p:spPr bwMode="auto">
          <a:xfrm>
            <a:off x="604035" y="6572540"/>
            <a:ext cx="8478375" cy="215444"/>
          </a:xfrm>
          <a:prstGeom prst="rect">
            <a:avLst/>
          </a:prstGeom>
          <a:noFill/>
          <a:ln w="12700" algn="ctr">
            <a:noFill/>
            <a:miter lim="800000"/>
            <a:headEnd/>
            <a:tailEnd/>
          </a:ln>
          <a:effectLst/>
        </p:spPr>
        <p:txBody>
          <a:bodyPr wrap="square" anchor="ctr">
            <a:spAutoFit/>
          </a:bodyPr>
          <a:lstStyle/>
          <a:p>
            <a:pPr eaLnBrk="0" fontAlgn="base" hangingPunct="0">
              <a:lnSpc>
                <a:spcPct val="95000"/>
              </a:lnSpc>
              <a:defRPr/>
            </a:pPr>
            <a:r>
              <a:rPr lang="en-GB" sz="800" i="1" dirty="0" smtClean="0">
                <a:solidFill>
                  <a:srgbClr val="000000"/>
                </a:solidFill>
              </a:rPr>
              <a:t>Information Classification: Confidential</a:t>
            </a:r>
            <a:endParaRPr lang="en-GB" sz="800" i="1" dirty="0">
              <a:solidFill>
                <a:srgbClr val="000000"/>
              </a:solidFill>
            </a:endParaRPr>
          </a:p>
        </p:txBody>
      </p:sp>
      <p:grpSp>
        <p:nvGrpSpPr>
          <p:cNvPr id="19" name="Group 18"/>
          <p:cNvGrpSpPr/>
          <p:nvPr userDrawn="1"/>
        </p:nvGrpSpPr>
        <p:grpSpPr bwMode="gray">
          <a:xfrm>
            <a:off x="570951" y="466728"/>
            <a:ext cx="2254739" cy="625475"/>
            <a:chOff x="363538" y="466726"/>
            <a:chExt cx="1831975" cy="625475"/>
          </a:xfrm>
        </p:grpSpPr>
        <p:sp>
          <p:nvSpPr>
            <p:cNvPr id="20" name="Freeform 7"/>
            <p:cNvSpPr>
              <a:spLocks noEditPoints="1"/>
            </p:cNvSpPr>
            <p:nvPr userDrawn="1"/>
          </p:nvSpPr>
          <p:spPr bwMode="gray">
            <a:xfrm>
              <a:off x="482600" y="901701"/>
              <a:ext cx="1712913" cy="190500"/>
            </a:xfrm>
            <a:custGeom>
              <a:avLst/>
              <a:gdLst/>
              <a:ahLst/>
              <a:cxnLst>
                <a:cxn ang="0">
                  <a:pos x="28318" y="3136"/>
                </a:cxn>
                <a:cxn ang="0">
                  <a:pos x="30217" y="3756"/>
                </a:cxn>
                <a:cxn ang="0">
                  <a:pos x="29740" y="2668"/>
                </a:cxn>
                <a:cxn ang="0">
                  <a:pos x="30128" y="703"/>
                </a:cxn>
                <a:cxn ang="0">
                  <a:pos x="30597" y="0"/>
                </a:cxn>
                <a:cxn ang="0">
                  <a:pos x="26804" y="228"/>
                </a:cxn>
                <a:cxn ang="0">
                  <a:pos x="27408" y="5260"/>
                </a:cxn>
                <a:cxn ang="0">
                  <a:pos x="30678" y="5667"/>
                </a:cxn>
                <a:cxn ang="0">
                  <a:pos x="30202" y="5199"/>
                </a:cxn>
                <a:cxn ang="0">
                  <a:pos x="51313" y="630"/>
                </a:cxn>
                <a:cxn ang="0">
                  <a:pos x="47090" y="228"/>
                </a:cxn>
                <a:cxn ang="0">
                  <a:pos x="47867" y="903"/>
                </a:cxn>
                <a:cxn ang="0">
                  <a:pos x="47254" y="5667"/>
                </a:cxn>
                <a:cxn ang="0">
                  <a:pos x="48376" y="5260"/>
                </a:cxn>
                <a:cxn ang="0">
                  <a:pos x="51823" y="5757"/>
                </a:cxn>
                <a:cxn ang="0">
                  <a:pos x="52429" y="228"/>
                </a:cxn>
                <a:cxn ang="0">
                  <a:pos x="40985" y="2955"/>
                </a:cxn>
                <a:cxn ang="0">
                  <a:pos x="43694" y="130"/>
                </a:cxn>
                <a:cxn ang="0">
                  <a:pos x="43703" y="656"/>
                </a:cxn>
                <a:cxn ang="0">
                  <a:pos x="22403" y="4138"/>
                </a:cxn>
                <a:cxn ang="0">
                  <a:pos x="19053" y="630"/>
                </a:cxn>
                <a:cxn ang="0">
                  <a:pos x="19053" y="5260"/>
                </a:cxn>
                <a:cxn ang="0">
                  <a:pos x="20790" y="5260"/>
                </a:cxn>
                <a:cxn ang="0">
                  <a:pos x="22205" y="5821"/>
                </a:cxn>
                <a:cxn ang="0">
                  <a:pos x="23526" y="5260"/>
                </a:cxn>
                <a:cxn ang="0">
                  <a:pos x="25647" y="5260"/>
                </a:cxn>
                <a:cxn ang="0">
                  <a:pos x="25647" y="630"/>
                </a:cxn>
                <a:cxn ang="0">
                  <a:pos x="22403" y="4138"/>
                </a:cxn>
                <a:cxn ang="0">
                  <a:pos x="33514" y="630"/>
                </a:cxn>
                <a:cxn ang="0">
                  <a:pos x="31997" y="228"/>
                </a:cxn>
                <a:cxn ang="0">
                  <a:pos x="32604" y="5260"/>
                </a:cxn>
                <a:cxn ang="0">
                  <a:pos x="35780" y="5667"/>
                </a:cxn>
                <a:cxn ang="0">
                  <a:pos x="35303" y="5199"/>
                </a:cxn>
                <a:cxn ang="0">
                  <a:pos x="38171" y="630"/>
                </a:cxn>
                <a:cxn ang="0">
                  <a:pos x="36654" y="228"/>
                </a:cxn>
                <a:cxn ang="0">
                  <a:pos x="37263" y="5260"/>
                </a:cxn>
                <a:cxn ang="0">
                  <a:pos x="40438" y="5667"/>
                </a:cxn>
                <a:cxn ang="0">
                  <a:pos x="39964" y="5199"/>
                </a:cxn>
                <a:cxn ang="0">
                  <a:pos x="13736" y="2558"/>
                </a:cxn>
                <a:cxn ang="0">
                  <a:pos x="13111" y="228"/>
                </a:cxn>
                <a:cxn ang="0">
                  <a:pos x="11404" y="630"/>
                </a:cxn>
                <a:cxn ang="0">
                  <a:pos x="12453" y="5260"/>
                </a:cxn>
                <a:cxn ang="0">
                  <a:pos x="14574" y="5260"/>
                </a:cxn>
                <a:cxn ang="0">
                  <a:pos x="15489" y="630"/>
                </a:cxn>
                <a:cxn ang="0">
                  <a:pos x="14209" y="228"/>
                </a:cxn>
                <a:cxn ang="0">
                  <a:pos x="4078" y="1603"/>
                </a:cxn>
                <a:cxn ang="0">
                  <a:pos x="0" y="630"/>
                </a:cxn>
                <a:cxn ang="0">
                  <a:pos x="0" y="5260"/>
                </a:cxn>
                <a:cxn ang="0">
                  <a:pos x="4337" y="4224"/>
                </a:cxn>
                <a:cxn ang="0">
                  <a:pos x="2182" y="703"/>
                </a:cxn>
                <a:cxn ang="0">
                  <a:pos x="1516" y="2611"/>
                </a:cxn>
                <a:cxn ang="0">
                  <a:pos x="1516" y="5199"/>
                </a:cxn>
                <a:cxn ang="0">
                  <a:pos x="3406" y="4182"/>
                </a:cxn>
                <a:cxn ang="0">
                  <a:pos x="9385" y="630"/>
                </a:cxn>
                <a:cxn ang="0">
                  <a:pos x="5164" y="228"/>
                </a:cxn>
                <a:cxn ang="0">
                  <a:pos x="5937" y="903"/>
                </a:cxn>
                <a:cxn ang="0">
                  <a:pos x="5323" y="5667"/>
                </a:cxn>
                <a:cxn ang="0">
                  <a:pos x="6448" y="5261"/>
                </a:cxn>
                <a:cxn ang="0">
                  <a:pos x="9893" y="5757"/>
                </a:cxn>
                <a:cxn ang="0">
                  <a:pos x="10500" y="228"/>
                </a:cxn>
              </a:cxnLst>
              <a:rect l="0" t="0" r="r" b="b"/>
              <a:pathLst>
                <a:path w="52429" h="5821">
                  <a:moveTo>
                    <a:pt x="30202" y="5199"/>
                  </a:moveTo>
                  <a:lnTo>
                    <a:pt x="28318" y="5199"/>
                  </a:lnTo>
                  <a:lnTo>
                    <a:pt x="28318" y="3136"/>
                  </a:lnTo>
                  <a:lnTo>
                    <a:pt x="29740" y="3136"/>
                  </a:lnTo>
                  <a:lnTo>
                    <a:pt x="29740" y="3756"/>
                  </a:lnTo>
                  <a:lnTo>
                    <a:pt x="30217" y="3756"/>
                  </a:lnTo>
                  <a:lnTo>
                    <a:pt x="30217" y="2057"/>
                  </a:lnTo>
                  <a:lnTo>
                    <a:pt x="29740" y="2057"/>
                  </a:lnTo>
                  <a:lnTo>
                    <a:pt x="29740" y="2668"/>
                  </a:lnTo>
                  <a:lnTo>
                    <a:pt x="28318" y="2668"/>
                  </a:lnTo>
                  <a:lnTo>
                    <a:pt x="28318" y="703"/>
                  </a:lnTo>
                  <a:lnTo>
                    <a:pt x="30128" y="703"/>
                  </a:lnTo>
                  <a:lnTo>
                    <a:pt x="30128" y="1392"/>
                  </a:lnTo>
                  <a:lnTo>
                    <a:pt x="30597" y="1392"/>
                  </a:lnTo>
                  <a:lnTo>
                    <a:pt x="30597" y="0"/>
                  </a:lnTo>
                  <a:lnTo>
                    <a:pt x="30120" y="0"/>
                  </a:lnTo>
                  <a:lnTo>
                    <a:pt x="30120" y="228"/>
                  </a:lnTo>
                  <a:lnTo>
                    <a:pt x="26804" y="228"/>
                  </a:lnTo>
                  <a:lnTo>
                    <a:pt x="26804" y="630"/>
                  </a:lnTo>
                  <a:lnTo>
                    <a:pt x="27408" y="630"/>
                  </a:lnTo>
                  <a:lnTo>
                    <a:pt x="27408" y="5260"/>
                  </a:lnTo>
                  <a:lnTo>
                    <a:pt x="26804" y="5260"/>
                  </a:lnTo>
                  <a:lnTo>
                    <a:pt x="26804" y="5667"/>
                  </a:lnTo>
                  <a:lnTo>
                    <a:pt x="30678" y="5667"/>
                  </a:lnTo>
                  <a:lnTo>
                    <a:pt x="30678" y="4486"/>
                  </a:lnTo>
                  <a:lnTo>
                    <a:pt x="30202" y="4486"/>
                  </a:lnTo>
                  <a:lnTo>
                    <a:pt x="30202" y="5199"/>
                  </a:lnTo>
                  <a:close/>
                  <a:moveTo>
                    <a:pt x="50699" y="228"/>
                  </a:moveTo>
                  <a:lnTo>
                    <a:pt x="50699" y="630"/>
                  </a:lnTo>
                  <a:lnTo>
                    <a:pt x="51313" y="630"/>
                  </a:lnTo>
                  <a:lnTo>
                    <a:pt x="51313" y="4079"/>
                  </a:lnTo>
                  <a:lnTo>
                    <a:pt x="48500" y="228"/>
                  </a:lnTo>
                  <a:lnTo>
                    <a:pt x="47090" y="228"/>
                  </a:lnTo>
                  <a:lnTo>
                    <a:pt x="47090" y="630"/>
                  </a:lnTo>
                  <a:lnTo>
                    <a:pt x="47673" y="630"/>
                  </a:lnTo>
                  <a:lnTo>
                    <a:pt x="47867" y="903"/>
                  </a:lnTo>
                  <a:lnTo>
                    <a:pt x="47867" y="5260"/>
                  </a:lnTo>
                  <a:lnTo>
                    <a:pt x="47254" y="5260"/>
                  </a:lnTo>
                  <a:lnTo>
                    <a:pt x="47254" y="5667"/>
                  </a:lnTo>
                  <a:lnTo>
                    <a:pt x="48991" y="5667"/>
                  </a:lnTo>
                  <a:lnTo>
                    <a:pt x="48991" y="5260"/>
                  </a:lnTo>
                  <a:lnTo>
                    <a:pt x="48376" y="5260"/>
                  </a:lnTo>
                  <a:lnTo>
                    <a:pt x="48376" y="1596"/>
                  </a:lnTo>
                  <a:lnTo>
                    <a:pt x="51399" y="5757"/>
                  </a:lnTo>
                  <a:lnTo>
                    <a:pt x="51823" y="5757"/>
                  </a:lnTo>
                  <a:lnTo>
                    <a:pt x="51823" y="630"/>
                  </a:lnTo>
                  <a:lnTo>
                    <a:pt x="52429" y="630"/>
                  </a:lnTo>
                  <a:lnTo>
                    <a:pt x="52429" y="228"/>
                  </a:lnTo>
                  <a:lnTo>
                    <a:pt x="50699" y="228"/>
                  </a:lnTo>
                  <a:close/>
                  <a:moveTo>
                    <a:pt x="43694" y="130"/>
                  </a:moveTo>
                  <a:cubicBezTo>
                    <a:pt x="42201" y="130"/>
                    <a:pt x="40985" y="1397"/>
                    <a:pt x="40985" y="2955"/>
                  </a:cubicBezTo>
                  <a:cubicBezTo>
                    <a:pt x="40985" y="4508"/>
                    <a:pt x="42201" y="5771"/>
                    <a:pt x="43694" y="5771"/>
                  </a:cubicBezTo>
                  <a:cubicBezTo>
                    <a:pt x="45177" y="5771"/>
                    <a:pt x="46381" y="4504"/>
                    <a:pt x="46381" y="2947"/>
                  </a:cubicBezTo>
                  <a:cubicBezTo>
                    <a:pt x="46381" y="1393"/>
                    <a:pt x="45177" y="130"/>
                    <a:pt x="43694" y="130"/>
                  </a:cubicBezTo>
                  <a:close/>
                  <a:moveTo>
                    <a:pt x="43694" y="5245"/>
                  </a:moveTo>
                  <a:cubicBezTo>
                    <a:pt x="42686" y="5245"/>
                    <a:pt x="41982" y="4299"/>
                    <a:pt x="41982" y="2947"/>
                  </a:cubicBezTo>
                  <a:cubicBezTo>
                    <a:pt x="41982" y="1597"/>
                    <a:pt x="42692" y="656"/>
                    <a:pt x="43703" y="656"/>
                  </a:cubicBezTo>
                  <a:cubicBezTo>
                    <a:pt x="44692" y="656"/>
                    <a:pt x="45384" y="1597"/>
                    <a:pt x="45384" y="2947"/>
                  </a:cubicBezTo>
                  <a:cubicBezTo>
                    <a:pt x="45384" y="4299"/>
                    <a:pt x="44690" y="5245"/>
                    <a:pt x="43694" y="5245"/>
                  </a:cubicBezTo>
                  <a:close/>
                  <a:moveTo>
                    <a:pt x="22403" y="4138"/>
                  </a:moveTo>
                  <a:lnTo>
                    <a:pt x="20571" y="228"/>
                  </a:lnTo>
                  <a:lnTo>
                    <a:pt x="19053" y="228"/>
                  </a:lnTo>
                  <a:lnTo>
                    <a:pt x="19053" y="630"/>
                  </a:lnTo>
                  <a:lnTo>
                    <a:pt x="19666" y="630"/>
                  </a:lnTo>
                  <a:lnTo>
                    <a:pt x="19666" y="5260"/>
                  </a:lnTo>
                  <a:lnTo>
                    <a:pt x="19053" y="5260"/>
                  </a:lnTo>
                  <a:lnTo>
                    <a:pt x="19053" y="5667"/>
                  </a:lnTo>
                  <a:lnTo>
                    <a:pt x="20790" y="5667"/>
                  </a:lnTo>
                  <a:lnTo>
                    <a:pt x="20790" y="5260"/>
                  </a:lnTo>
                  <a:lnTo>
                    <a:pt x="20177" y="5260"/>
                  </a:lnTo>
                  <a:lnTo>
                    <a:pt x="20177" y="1488"/>
                  </a:lnTo>
                  <a:lnTo>
                    <a:pt x="22205" y="5821"/>
                  </a:lnTo>
                  <a:lnTo>
                    <a:pt x="24131" y="1583"/>
                  </a:lnTo>
                  <a:lnTo>
                    <a:pt x="24131" y="5260"/>
                  </a:lnTo>
                  <a:lnTo>
                    <a:pt x="23526" y="5260"/>
                  </a:lnTo>
                  <a:lnTo>
                    <a:pt x="23526" y="5667"/>
                  </a:lnTo>
                  <a:lnTo>
                    <a:pt x="25647" y="5667"/>
                  </a:lnTo>
                  <a:lnTo>
                    <a:pt x="25647" y="5260"/>
                  </a:lnTo>
                  <a:lnTo>
                    <a:pt x="25039" y="5260"/>
                  </a:lnTo>
                  <a:lnTo>
                    <a:pt x="25039" y="630"/>
                  </a:lnTo>
                  <a:lnTo>
                    <a:pt x="25647" y="630"/>
                  </a:lnTo>
                  <a:lnTo>
                    <a:pt x="25647" y="228"/>
                  </a:lnTo>
                  <a:lnTo>
                    <a:pt x="24205" y="228"/>
                  </a:lnTo>
                  <a:lnTo>
                    <a:pt x="22403" y="4138"/>
                  </a:lnTo>
                  <a:close/>
                  <a:moveTo>
                    <a:pt x="35303" y="5199"/>
                  </a:moveTo>
                  <a:lnTo>
                    <a:pt x="33514" y="5199"/>
                  </a:lnTo>
                  <a:lnTo>
                    <a:pt x="33514" y="630"/>
                  </a:lnTo>
                  <a:lnTo>
                    <a:pt x="34122" y="630"/>
                  </a:lnTo>
                  <a:lnTo>
                    <a:pt x="34122" y="228"/>
                  </a:lnTo>
                  <a:lnTo>
                    <a:pt x="31997" y="228"/>
                  </a:lnTo>
                  <a:lnTo>
                    <a:pt x="31997" y="630"/>
                  </a:lnTo>
                  <a:lnTo>
                    <a:pt x="32604" y="630"/>
                  </a:lnTo>
                  <a:lnTo>
                    <a:pt x="32604" y="5260"/>
                  </a:lnTo>
                  <a:lnTo>
                    <a:pt x="31997" y="5260"/>
                  </a:lnTo>
                  <a:lnTo>
                    <a:pt x="31997" y="5667"/>
                  </a:lnTo>
                  <a:lnTo>
                    <a:pt x="35780" y="5667"/>
                  </a:lnTo>
                  <a:lnTo>
                    <a:pt x="35780" y="4486"/>
                  </a:lnTo>
                  <a:lnTo>
                    <a:pt x="35303" y="4486"/>
                  </a:lnTo>
                  <a:lnTo>
                    <a:pt x="35303" y="5199"/>
                  </a:lnTo>
                  <a:close/>
                  <a:moveTo>
                    <a:pt x="39964" y="5199"/>
                  </a:moveTo>
                  <a:lnTo>
                    <a:pt x="38171" y="5199"/>
                  </a:lnTo>
                  <a:lnTo>
                    <a:pt x="38171" y="630"/>
                  </a:lnTo>
                  <a:lnTo>
                    <a:pt x="38776" y="630"/>
                  </a:lnTo>
                  <a:lnTo>
                    <a:pt x="38776" y="228"/>
                  </a:lnTo>
                  <a:lnTo>
                    <a:pt x="36654" y="228"/>
                  </a:lnTo>
                  <a:lnTo>
                    <a:pt x="36654" y="630"/>
                  </a:lnTo>
                  <a:lnTo>
                    <a:pt x="37263" y="630"/>
                  </a:lnTo>
                  <a:lnTo>
                    <a:pt x="37263" y="5260"/>
                  </a:lnTo>
                  <a:lnTo>
                    <a:pt x="36654" y="5260"/>
                  </a:lnTo>
                  <a:lnTo>
                    <a:pt x="36654" y="5667"/>
                  </a:lnTo>
                  <a:lnTo>
                    <a:pt x="40438" y="5667"/>
                  </a:lnTo>
                  <a:lnTo>
                    <a:pt x="40438" y="4486"/>
                  </a:lnTo>
                  <a:lnTo>
                    <a:pt x="39964" y="4486"/>
                  </a:lnTo>
                  <a:lnTo>
                    <a:pt x="39964" y="5199"/>
                  </a:lnTo>
                  <a:close/>
                  <a:moveTo>
                    <a:pt x="14209" y="630"/>
                  </a:moveTo>
                  <a:lnTo>
                    <a:pt x="14905" y="630"/>
                  </a:lnTo>
                  <a:lnTo>
                    <a:pt x="13736" y="2558"/>
                  </a:lnTo>
                  <a:lnTo>
                    <a:pt x="12480" y="630"/>
                  </a:lnTo>
                  <a:lnTo>
                    <a:pt x="13111" y="630"/>
                  </a:lnTo>
                  <a:lnTo>
                    <a:pt x="13111" y="228"/>
                  </a:lnTo>
                  <a:lnTo>
                    <a:pt x="10914" y="228"/>
                  </a:lnTo>
                  <a:lnTo>
                    <a:pt x="10914" y="630"/>
                  </a:lnTo>
                  <a:lnTo>
                    <a:pt x="11404" y="630"/>
                  </a:lnTo>
                  <a:lnTo>
                    <a:pt x="13059" y="3173"/>
                  </a:lnTo>
                  <a:lnTo>
                    <a:pt x="13059" y="5260"/>
                  </a:lnTo>
                  <a:lnTo>
                    <a:pt x="12453" y="5260"/>
                  </a:lnTo>
                  <a:lnTo>
                    <a:pt x="12453" y="5667"/>
                  </a:lnTo>
                  <a:lnTo>
                    <a:pt x="14574" y="5667"/>
                  </a:lnTo>
                  <a:lnTo>
                    <a:pt x="14574" y="5260"/>
                  </a:lnTo>
                  <a:lnTo>
                    <a:pt x="13960" y="5260"/>
                  </a:lnTo>
                  <a:lnTo>
                    <a:pt x="13960" y="3125"/>
                  </a:lnTo>
                  <a:lnTo>
                    <a:pt x="15489" y="630"/>
                  </a:lnTo>
                  <a:lnTo>
                    <a:pt x="15930" y="630"/>
                  </a:lnTo>
                  <a:lnTo>
                    <a:pt x="15930" y="228"/>
                  </a:lnTo>
                  <a:lnTo>
                    <a:pt x="14209" y="228"/>
                  </a:lnTo>
                  <a:lnTo>
                    <a:pt x="14209" y="630"/>
                  </a:lnTo>
                  <a:close/>
                  <a:moveTo>
                    <a:pt x="3080" y="2796"/>
                  </a:moveTo>
                  <a:cubicBezTo>
                    <a:pt x="3596" y="2648"/>
                    <a:pt x="4078" y="2246"/>
                    <a:pt x="4078" y="1603"/>
                  </a:cubicBezTo>
                  <a:cubicBezTo>
                    <a:pt x="4078" y="768"/>
                    <a:pt x="3458" y="228"/>
                    <a:pt x="2496" y="228"/>
                  </a:cubicBezTo>
                  <a:lnTo>
                    <a:pt x="0" y="228"/>
                  </a:lnTo>
                  <a:lnTo>
                    <a:pt x="0" y="630"/>
                  </a:lnTo>
                  <a:lnTo>
                    <a:pt x="605" y="630"/>
                  </a:lnTo>
                  <a:lnTo>
                    <a:pt x="605" y="5260"/>
                  </a:lnTo>
                  <a:lnTo>
                    <a:pt x="0" y="5260"/>
                  </a:lnTo>
                  <a:lnTo>
                    <a:pt x="0" y="5667"/>
                  </a:lnTo>
                  <a:lnTo>
                    <a:pt x="2639" y="5667"/>
                  </a:lnTo>
                  <a:cubicBezTo>
                    <a:pt x="3657" y="5667"/>
                    <a:pt x="4337" y="5087"/>
                    <a:pt x="4337" y="4224"/>
                  </a:cubicBezTo>
                  <a:cubicBezTo>
                    <a:pt x="4337" y="3370"/>
                    <a:pt x="3724" y="2936"/>
                    <a:pt x="3080" y="2796"/>
                  </a:cubicBezTo>
                  <a:close/>
                  <a:moveTo>
                    <a:pt x="1516" y="703"/>
                  </a:moveTo>
                  <a:lnTo>
                    <a:pt x="2182" y="703"/>
                  </a:lnTo>
                  <a:cubicBezTo>
                    <a:pt x="2536" y="703"/>
                    <a:pt x="3129" y="825"/>
                    <a:pt x="3129" y="1635"/>
                  </a:cubicBezTo>
                  <a:cubicBezTo>
                    <a:pt x="3129" y="2308"/>
                    <a:pt x="2631" y="2611"/>
                    <a:pt x="2138" y="2611"/>
                  </a:cubicBezTo>
                  <a:lnTo>
                    <a:pt x="1516" y="2611"/>
                  </a:lnTo>
                  <a:lnTo>
                    <a:pt x="1516" y="703"/>
                  </a:lnTo>
                  <a:close/>
                  <a:moveTo>
                    <a:pt x="2213" y="5199"/>
                  </a:moveTo>
                  <a:lnTo>
                    <a:pt x="1516" y="5199"/>
                  </a:lnTo>
                  <a:lnTo>
                    <a:pt x="1516" y="3081"/>
                  </a:lnTo>
                  <a:lnTo>
                    <a:pt x="2213" y="3081"/>
                  </a:lnTo>
                  <a:cubicBezTo>
                    <a:pt x="2937" y="3081"/>
                    <a:pt x="3406" y="3513"/>
                    <a:pt x="3406" y="4182"/>
                  </a:cubicBezTo>
                  <a:cubicBezTo>
                    <a:pt x="3406" y="4931"/>
                    <a:pt x="2764" y="5199"/>
                    <a:pt x="2213" y="5199"/>
                  </a:cubicBezTo>
                  <a:close/>
                  <a:moveTo>
                    <a:pt x="8768" y="630"/>
                  </a:moveTo>
                  <a:lnTo>
                    <a:pt x="9385" y="630"/>
                  </a:lnTo>
                  <a:lnTo>
                    <a:pt x="9385" y="4079"/>
                  </a:lnTo>
                  <a:lnTo>
                    <a:pt x="6569" y="228"/>
                  </a:lnTo>
                  <a:lnTo>
                    <a:pt x="5164" y="228"/>
                  </a:lnTo>
                  <a:lnTo>
                    <a:pt x="5164" y="630"/>
                  </a:lnTo>
                  <a:lnTo>
                    <a:pt x="5744" y="630"/>
                  </a:lnTo>
                  <a:lnTo>
                    <a:pt x="5937" y="903"/>
                  </a:lnTo>
                  <a:lnTo>
                    <a:pt x="5937" y="5261"/>
                  </a:lnTo>
                  <a:lnTo>
                    <a:pt x="5323" y="5261"/>
                  </a:lnTo>
                  <a:lnTo>
                    <a:pt x="5323" y="5667"/>
                  </a:lnTo>
                  <a:lnTo>
                    <a:pt x="7060" y="5667"/>
                  </a:lnTo>
                  <a:lnTo>
                    <a:pt x="7060" y="5261"/>
                  </a:lnTo>
                  <a:lnTo>
                    <a:pt x="6448" y="5261"/>
                  </a:lnTo>
                  <a:lnTo>
                    <a:pt x="6448" y="1596"/>
                  </a:lnTo>
                  <a:lnTo>
                    <a:pt x="9471" y="5757"/>
                  </a:lnTo>
                  <a:lnTo>
                    <a:pt x="9893" y="5757"/>
                  </a:lnTo>
                  <a:lnTo>
                    <a:pt x="9893" y="630"/>
                  </a:lnTo>
                  <a:lnTo>
                    <a:pt x="10500" y="630"/>
                  </a:lnTo>
                  <a:lnTo>
                    <a:pt x="10500" y="228"/>
                  </a:lnTo>
                  <a:lnTo>
                    <a:pt x="8768" y="228"/>
                  </a:lnTo>
                  <a:lnTo>
                    <a:pt x="8768" y="630"/>
                  </a:lnTo>
                  <a:close/>
                </a:path>
              </a:pathLst>
            </a:custGeom>
            <a:solidFill>
              <a:srgbClr val="4B4B4B"/>
            </a:solidFill>
            <a:ln w="9525">
              <a:noFill/>
              <a:round/>
              <a:headEnd/>
              <a:tailEnd/>
            </a:ln>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pPr>
              <a:endParaRPr lang="en-US" sz="2400" dirty="0">
                <a:solidFill>
                  <a:srgbClr val="616265"/>
                </a:solidFill>
                <a:latin typeface="Times New Roman" pitchFamily="18" charset="0"/>
              </a:endParaRPr>
            </a:p>
          </p:txBody>
        </p:sp>
        <p:sp>
          <p:nvSpPr>
            <p:cNvPr id="21" name="Freeform 8"/>
            <p:cNvSpPr>
              <a:spLocks/>
            </p:cNvSpPr>
            <p:nvPr userDrawn="1"/>
          </p:nvSpPr>
          <p:spPr bwMode="gray">
            <a:xfrm>
              <a:off x="482600" y="558801"/>
              <a:ext cx="333375" cy="169863"/>
            </a:xfrm>
            <a:custGeom>
              <a:avLst/>
              <a:gdLst/>
              <a:ahLst/>
              <a:cxnLst>
                <a:cxn ang="0">
                  <a:pos x="10208" y="2604"/>
                </a:cxn>
                <a:cxn ang="0">
                  <a:pos x="3549" y="0"/>
                </a:cxn>
                <a:cxn ang="0">
                  <a:pos x="0" y="2604"/>
                </a:cxn>
                <a:cxn ang="0">
                  <a:pos x="3549" y="5207"/>
                </a:cxn>
                <a:cxn ang="0">
                  <a:pos x="10208" y="2604"/>
                </a:cxn>
              </a:cxnLst>
              <a:rect l="0" t="0" r="r" b="b"/>
              <a:pathLst>
                <a:path w="10208" h="5207">
                  <a:moveTo>
                    <a:pt x="10208" y="2604"/>
                  </a:moveTo>
                  <a:lnTo>
                    <a:pt x="3549" y="0"/>
                  </a:lnTo>
                  <a:cubicBezTo>
                    <a:pt x="2119" y="783"/>
                    <a:pt x="948" y="1689"/>
                    <a:pt x="0" y="2604"/>
                  </a:cubicBezTo>
                  <a:cubicBezTo>
                    <a:pt x="948" y="3516"/>
                    <a:pt x="2119" y="4422"/>
                    <a:pt x="3549" y="5207"/>
                  </a:cubicBezTo>
                  <a:lnTo>
                    <a:pt x="10208" y="2604"/>
                  </a:lnTo>
                  <a:close/>
                </a:path>
              </a:pathLst>
            </a:custGeom>
            <a:solidFill>
              <a:srgbClr val="B28633"/>
            </a:solidFill>
            <a:ln w="9525">
              <a:noFill/>
              <a:round/>
              <a:headEnd/>
              <a:tailEnd/>
            </a:ln>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pPr>
              <a:endParaRPr lang="en-US" sz="2400" dirty="0">
                <a:solidFill>
                  <a:srgbClr val="616265"/>
                </a:solidFill>
                <a:latin typeface="Times New Roman" pitchFamily="18" charset="0"/>
              </a:endParaRPr>
            </a:p>
          </p:txBody>
        </p:sp>
        <p:sp>
          <p:nvSpPr>
            <p:cNvPr id="22" name="Freeform 9"/>
            <p:cNvSpPr>
              <a:spLocks/>
            </p:cNvSpPr>
            <p:nvPr userDrawn="1"/>
          </p:nvSpPr>
          <p:spPr bwMode="gray">
            <a:xfrm>
              <a:off x="363538" y="466726"/>
              <a:ext cx="220663" cy="155575"/>
            </a:xfrm>
            <a:custGeom>
              <a:avLst/>
              <a:gdLst/>
              <a:ahLst/>
              <a:cxnLst>
                <a:cxn ang="0">
                  <a:pos x="0" y="0"/>
                </a:cxn>
                <a:cxn ang="0">
                  <a:pos x="3018" y="4760"/>
                </a:cxn>
                <a:cxn ang="0">
                  <a:pos x="6750" y="2638"/>
                </a:cxn>
                <a:cxn ang="0">
                  <a:pos x="0" y="0"/>
                </a:cxn>
              </a:cxnLst>
              <a:rect l="0" t="0" r="r" b="b"/>
              <a:pathLst>
                <a:path w="6750" h="4760">
                  <a:moveTo>
                    <a:pt x="0" y="0"/>
                  </a:moveTo>
                  <a:cubicBezTo>
                    <a:pt x="0" y="0"/>
                    <a:pt x="705" y="2292"/>
                    <a:pt x="3018" y="4760"/>
                  </a:cubicBezTo>
                  <a:cubicBezTo>
                    <a:pt x="4044" y="3972"/>
                    <a:pt x="5281" y="3254"/>
                    <a:pt x="6750" y="2638"/>
                  </a:cubicBezTo>
                  <a:lnTo>
                    <a:pt x="0" y="0"/>
                  </a:lnTo>
                  <a:close/>
                </a:path>
              </a:pathLst>
            </a:custGeom>
            <a:solidFill>
              <a:srgbClr val="A6A9AB"/>
            </a:solidFill>
            <a:ln w="9525">
              <a:noFill/>
              <a:round/>
              <a:headEnd/>
              <a:tailEnd/>
            </a:ln>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pPr>
              <a:endParaRPr lang="en-US" sz="2400" dirty="0">
                <a:solidFill>
                  <a:srgbClr val="616265"/>
                </a:solidFill>
                <a:latin typeface="Times New Roman" pitchFamily="18" charset="0"/>
              </a:endParaRPr>
            </a:p>
          </p:txBody>
        </p:sp>
        <p:sp>
          <p:nvSpPr>
            <p:cNvPr id="23" name="Freeform 10"/>
            <p:cNvSpPr>
              <a:spLocks/>
            </p:cNvSpPr>
            <p:nvPr userDrawn="1"/>
          </p:nvSpPr>
          <p:spPr bwMode="gray">
            <a:xfrm>
              <a:off x="363538" y="665163"/>
              <a:ext cx="220663" cy="155575"/>
            </a:xfrm>
            <a:custGeom>
              <a:avLst/>
              <a:gdLst/>
              <a:ahLst/>
              <a:cxnLst>
                <a:cxn ang="0">
                  <a:pos x="0" y="4760"/>
                </a:cxn>
                <a:cxn ang="0">
                  <a:pos x="3018" y="0"/>
                </a:cxn>
                <a:cxn ang="0">
                  <a:pos x="6750" y="2122"/>
                </a:cxn>
                <a:cxn ang="0">
                  <a:pos x="0" y="4760"/>
                </a:cxn>
              </a:cxnLst>
              <a:rect l="0" t="0" r="r" b="b"/>
              <a:pathLst>
                <a:path w="6750" h="4760">
                  <a:moveTo>
                    <a:pt x="0" y="4760"/>
                  </a:moveTo>
                  <a:cubicBezTo>
                    <a:pt x="0" y="4760"/>
                    <a:pt x="705" y="2469"/>
                    <a:pt x="3018" y="0"/>
                  </a:cubicBezTo>
                  <a:cubicBezTo>
                    <a:pt x="4044" y="789"/>
                    <a:pt x="5281" y="1505"/>
                    <a:pt x="6750" y="2122"/>
                  </a:cubicBezTo>
                  <a:lnTo>
                    <a:pt x="0" y="4760"/>
                  </a:lnTo>
                  <a:close/>
                </a:path>
              </a:pathLst>
            </a:custGeom>
            <a:solidFill>
              <a:srgbClr val="A79975"/>
            </a:solidFill>
            <a:ln w="9525">
              <a:noFill/>
              <a:round/>
              <a:headEnd/>
              <a:tailEnd/>
            </a:ln>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pPr>
              <a:endParaRPr lang="en-US" sz="2400" dirty="0">
                <a:solidFill>
                  <a:srgbClr val="616265"/>
                </a:solidFill>
                <a:latin typeface="Times New Roman" pitchFamily="18" charset="0"/>
              </a:endParaRPr>
            </a:p>
          </p:txBody>
        </p:sp>
      </p:grpSp>
    </p:spTree>
    <p:extLst>
      <p:ext uri="{BB962C8B-B14F-4D97-AF65-F5344CB8AC3E}">
        <p14:creationId xmlns:p14="http://schemas.microsoft.com/office/powerpoint/2010/main" val="2165709702"/>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1.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image" Target="../media/image12.emf"/><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image" Target="../media/image17.png"/><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theme" Target="../theme/theme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image" Target="../media/image17.png"/><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theme" Target="../theme/theme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34" Type="http://schemas.openxmlformats.org/officeDocument/2006/relationships/slideLayout" Target="../slideLayouts/slideLayout207.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33" Type="http://schemas.openxmlformats.org/officeDocument/2006/relationships/slideLayout" Target="../slideLayouts/slideLayout206.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29" Type="http://schemas.openxmlformats.org/officeDocument/2006/relationships/slideLayout" Target="../slideLayouts/slideLayout202.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32" Type="http://schemas.openxmlformats.org/officeDocument/2006/relationships/slideLayout" Target="../slideLayouts/slideLayout205.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36" Type="http://schemas.openxmlformats.org/officeDocument/2006/relationships/image" Target="../media/image17.png"/><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31" Type="http://schemas.openxmlformats.org/officeDocument/2006/relationships/slideLayout" Target="../slideLayouts/slideLayout204.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slideLayout" Target="../slideLayouts/slideLayout203.xml"/><Relationship Id="rId35"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79CDF0-1043-4620-991F-DEFFD094C24D}" type="datetimeFigureOut">
              <a:rPr lang="en-US" smtClean="0"/>
              <a:t>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45C4F-F142-4468-9C10-B0227C7B5D75}" type="slidenum">
              <a:rPr lang="en-US" smtClean="0"/>
              <a:t>‹#›</a:t>
            </a:fld>
            <a:endParaRPr lang="en-US"/>
          </a:p>
        </p:txBody>
      </p:sp>
    </p:spTree>
    <p:extLst>
      <p:ext uri="{BB962C8B-B14F-4D97-AF65-F5344CB8AC3E}">
        <p14:creationId xmlns:p14="http://schemas.microsoft.com/office/powerpoint/2010/main" val="3839934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latin typeface="+mj-lt"/>
            </a:endParaRPr>
          </a:p>
        </p:txBody>
      </p:sp>
      <p:sp>
        <p:nvSpPr>
          <p:cNvPr id="10" name="TextBox 9"/>
          <p:cNvSpPr txBox="1"/>
          <p:nvPr/>
        </p:nvSpPr>
        <p:spPr bwMode="auto">
          <a:xfrm>
            <a:off x="301837" y="6506526"/>
            <a:ext cx="548783" cy="347472"/>
          </a:xfrm>
          <a:prstGeom prst="rect">
            <a:avLst/>
          </a:prstGeom>
          <a:ln/>
        </p:spPr>
        <p:txBody>
          <a:bodyPr wrap="none" lIns="68580" tIns="34290" rIns="68580" bIns="3429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750" b="1" i="0" smtClean="0">
                <a:solidFill>
                  <a:schemeClr val="bg1"/>
                </a:solidFill>
              </a:rPr>
              <a:pPr lvl="0">
                <a:lnSpc>
                  <a:spcPct val="95000"/>
                </a:lnSpc>
                <a:spcBef>
                  <a:spcPts val="0"/>
                </a:spcBef>
                <a:spcAft>
                  <a:spcPts val="0"/>
                </a:spcAft>
              </a:pPr>
              <a:t>‹#›</a:t>
            </a:fld>
            <a:endParaRPr lang="en-US" sz="750" b="1" i="0" dirty="0">
              <a:solidFill>
                <a:schemeClr val="bg1"/>
              </a:solidFill>
            </a:endParaRPr>
          </a:p>
        </p:txBody>
      </p:sp>
      <p:sp>
        <p:nvSpPr>
          <p:cNvPr id="2" name="Title Placeholder 1"/>
          <p:cNvSpPr>
            <a:spLocks noGrp="1"/>
          </p:cNvSpPr>
          <p:nvPr>
            <p:ph type="title"/>
          </p:nvPr>
        </p:nvSpPr>
        <p:spPr>
          <a:xfrm>
            <a:off x="303317" y="469909"/>
            <a:ext cx="11585369" cy="461665"/>
          </a:xfrm>
          <a:prstGeom prst="rect">
            <a:avLst/>
          </a:prstGeom>
        </p:spPr>
        <p:txBody>
          <a:bodyPr vert="horz" lIns="91440" tIns="45720" rIns="91440" bIns="45720" rtlCol="0" anchor="t" anchorCtr="0">
            <a:noAutofit/>
          </a:bodyPr>
          <a:lstStyle/>
          <a:p>
            <a:pPr lvl="0"/>
            <a:r>
              <a:rPr lang="en-US" dirty="0" smtClean="0"/>
              <a:t>Title – Use Title Case Arial 24pt Bold</a:t>
            </a:r>
            <a:endParaRPr lang="en-US" dirty="0"/>
          </a:p>
        </p:txBody>
      </p:sp>
      <p:sp>
        <p:nvSpPr>
          <p:cNvPr id="13" name="Rectangle 50"/>
          <p:cNvSpPr>
            <a:spLocks noChangeArrowheads="1"/>
          </p:cNvSpPr>
          <p:nvPr/>
        </p:nvSpPr>
        <p:spPr bwMode="auto">
          <a:xfrm>
            <a:off x="911430" y="6590243"/>
            <a:ext cx="8478375" cy="180049"/>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600" i="1" dirty="0" smtClean="0">
                <a:solidFill>
                  <a:srgbClr val="FFFFFF"/>
                </a:solidFill>
                <a:latin typeface="+mj-lt"/>
              </a:rPr>
              <a:t>Information Classification: Confidential</a:t>
            </a:r>
            <a:endParaRPr lang="en-GB" sz="600" i="1" dirty="0">
              <a:solidFill>
                <a:srgbClr val="FFFFFF"/>
              </a:solidFill>
              <a:latin typeface="+mj-lt"/>
            </a:endParaRPr>
          </a:p>
        </p:txBody>
      </p:sp>
      <p:sp>
        <p:nvSpPr>
          <p:cNvPr id="4" name="Text Placeholder 3"/>
          <p:cNvSpPr>
            <a:spLocks noGrp="1"/>
          </p:cNvSpPr>
          <p:nvPr>
            <p:ph type="body" idx="1"/>
          </p:nvPr>
        </p:nvSpPr>
        <p:spPr>
          <a:xfrm>
            <a:off x="304805" y="1600200"/>
            <a:ext cx="11582401" cy="45720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058401" y="6588346"/>
            <a:ext cx="1814035" cy="171084"/>
          </a:xfrm>
          <a:prstGeom prst="rect">
            <a:avLst/>
          </a:prstGeom>
        </p:spPr>
      </p:pic>
    </p:spTree>
    <p:extLst>
      <p:ext uri="{BB962C8B-B14F-4D97-AF65-F5344CB8AC3E}">
        <p14:creationId xmlns:p14="http://schemas.microsoft.com/office/powerpoint/2010/main" val="225432764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Lst>
  <p:transition>
    <p:wipe/>
  </p:transition>
  <p:timing>
    <p:tnLst>
      <p:par>
        <p:cTn id="1" dur="indefinite" restart="never" nodeType="tmRoot"/>
      </p:par>
    </p:tnLst>
  </p:timing>
  <p:txStyles>
    <p:titleStyle>
      <a:lvl1pPr algn="l" defTabSz="685800" rtl="0" eaLnBrk="1" latinLnBrk="0" hangingPunct="1">
        <a:lnSpc>
          <a:spcPct val="100000"/>
        </a:lnSpc>
        <a:spcBef>
          <a:spcPct val="0"/>
        </a:spcBef>
        <a:buNone/>
        <a:defRPr sz="1800" b="1" kern="1200">
          <a:solidFill>
            <a:srgbClr val="000000"/>
          </a:solidFill>
          <a:latin typeface="+mj-lt"/>
          <a:ea typeface="+mj-ea"/>
          <a:cs typeface="+mj-cs"/>
        </a:defRPr>
      </a:lvl1pPr>
    </p:titleStyle>
    <p:bodyStyle>
      <a:lvl1pPr marL="127397" indent="-127397" algn="l" defTabSz="685800" rtl="0" eaLnBrk="1" latinLnBrk="0" hangingPunct="1">
        <a:lnSpc>
          <a:spcPct val="100000"/>
        </a:lnSpc>
        <a:spcBef>
          <a:spcPts val="450"/>
        </a:spcBef>
        <a:buFont typeface="Arial" panose="020B0604020202020204" pitchFamily="34" charset="0"/>
        <a:buChar char="•"/>
        <a:defRPr lang="en-US" sz="1050" kern="1200" dirty="0" smtClean="0">
          <a:solidFill>
            <a:schemeClr val="bg2"/>
          </a:solidFill>
          <a:latin typeface="+mn-lt"/>
          <a:ea typeface="+mn-ea"/>
          <a:cs typeface="+mn-cs"/>
        </a:defRPr>
      </a:lvl1pPr>
      <a:lvl2pPr marL="258366" indent="-130969" algn="l" defTabSz="685800" rtl="0" eaLnBrk="1" latinLnBrk="0" hangingPunct="1">
        <a:lnSpc>
          <a:spcPct val="100000"/>
        </a:lnSpc>
        <a:spcBef>
          <a:spcPts val="450"/>
        </a:spcBef>
        <a:buClr>
          <a:schemeClr val="tx1"/>
        </a:buClr>
        <a:buFont typeface="Arial" panose="020B0604020202020204" pitchFamily="34" charset="0"/>
        <a:buChar char="–"/>
        <a:defRPr lang="en-US" sz="1050" kern="1200" dirty="0" smtClean="0">
          <a:solidFill>
            <a:schemeClr val="bg2"/>
          </a:solidFill>
          <a:latin typeface="+mn-lt"/>
          <a:ea typeface="+mn-ea"/>
          <a:cs typeface="+mn-cs"/>
        </a:defRPr>
      </a:lvl2pPr>
      <a:lvl3pPr marL="385763" indent="-127397" algn="l" defTabSz="685800" rtl="0" eaLnBrk="1" latinLnBrk="0" hangingPunct="1">
        <a:lnSpc>
          <a:spcPct val="100000"/>
        </a:lnSpc>
        <a:spcBef>
          <a:spcPts val="450"/>
        </a:spcBef>
        <a:buFont typeface="Arial" panose="020B0604020202020204" pitchFamily="34" charset="0"/>
        <a:buChar char="&gt;"/>
        <a:defRPr lang="en-US" sz="1050" kern="1200" dirty="0" smtClean="0">
          <a:solidFill>
            <a:schemeClr val="bg2"/>
          </a:solidFill>
          <a:latin typeface="+mn-lt"/>
          <a:ea typeface="+mn-ea"/>
          <a:cs typeface="+mn-cs"/>
        </a:defRPr>
      </a:lvl3pPr>
      <a:lvl4pPr marL="516731" indent="-130969" algn="l" defTabSz="685800" rtl="0" eaLnBrk="1" latinLnBrk="0" hangingPunct="1">
        <a:lnSpc>
          <a:spcPct val="100000"/>
        </a:lnSpc>
        <a:spcBef>
          <a:spcPts val="450"/>
        </a:spcBef>
        <a:buFont typeface="Wingdings" panose="05000000000000000000" pitchFamily="2" charset="2"/>
        <a:buChar char="§"/>
        <a:defRPr lang="en-US" sz="1050" kern="1200" dirty="0" smtClean="0">
          <a:solidFill>
            <a:schemeClr val="bg2"/>
          </a:solidFill>
          <a:latin typeface="+mn-lt"/>
          <a:ea typeface="+mn-ea"/>
          <a:cs typeface="+mn-cs"/>
        </a:defRPr>
      </a:lvl4pPr>
      <a:lvl5pPr marL="685800" indent="-169069" algn="l" defTabSz="685800" rtl="0" eaLnBrk="1" latinLnBrk="0" hangingPunct="1">
        <a:lnSpc>
          <a:spcPct val="100000"/>
        </a:lnSpc>
        <a:spcBef>
          <a:spcPts val="450"/>
        </a:spcBef>
        <a:buFont typeface="Arial" panose="020B0604020202020204" pitchFamily="34" charset="0"/>
        <a:buChar char="•"/>
        <a:defRPr lang="en-US" sz="1050" kern="1200" dirty="0">
          <a:solidFill>
            <a:schemeClr val="bg2"/>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p15:clr>
            <a:srgbClr val="F26B43"/>
          </p15:clr>
        </p15:guide>
        <p15:guide id="2" pos="7328">
          <p15:clr>
            <a:srgbClr val="F26B43"/>
          </p15:clr>
        </p15:guide>
        <p15:guide id="3" orient="horz" pos="288">
          <p15:clr>
            <a:srgbClr val="F26B43"/>
          </p15:clr>
        </p15:guide>
        <p15:guide id="4" pos="192">
          <p15:clr>
            <a:srgbClr val="F26B43"/>
          </p15:clr>
        </p15:guide>
        <p15:guide id="5" pos="7488">
          <p15:clr>
            <a:srgbClr val="F26B43"/>
          </p15:clr>
        </p15:guide>
        <p15:guide id="6"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latin typeface="+mj-lt"/>
            </a:endParaRPr>
          </a:p>
        </p:txBody>
      </p:sp>
      <p:sp>
        <p:nvSpPr>
          <p:cNvPr id="10" name="TextBox 9"/>
          <p:cNvSpPr txBox="1"/>
          <p:nvPr/>
        </p:nvSpPr>
        <p:spPr bwMode="auto">
          <a:xfrm>
            <a:off x="301834"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1000" b="1" i="0" smtClean="0">
                <a:solidFill>
                  <a:schemeClr val="bg1"/>
                </a:solidFill>
              </a:rPr>
              <a:pPr lvl="0">
                <a:lnSpc>
                  <a:spcPct val="95000"/>
                </a:lnSpc>
                <a:spcBef>
                  <a:spcPts val="0"/>
                </a:spcBef>
                <a:spcAft>
                  <a:spcPts val="0"/>
                </a:spcAft>
              </a:pPr>
              <a:t>‹#›</a:t>
            </a:fld>
            <a:endParaRPr lang="en-US" sz="1000" b="1" i="0" dirty="0">
              <a:solidFill>
                <a:schemeClr val="bg1"/>
              </a:solidFill>
            </a:endParaRPr>
          </a:p>
        </p:txBody>
      </p:sp>
      <p:sp>
        <p:nvSpPr>
          <p:cNvPr id="2" name="Title Placeholder 1"/>
          <p:cNvSpPr>
            <a:spLocks noGrp="1"/>
          </p:cNvSpPr>
          <p:nvPr>
            <p:ph type="title"/>
          </p:nvPr>
        </p:nvSpPr>
        <p:spPr>
          <a:xfrm>
            <a:off x="301834" y="457205"/>
            <a:ext cx="11585369" cy="461665"/>
          </a:xfrm>
          <a:prstGeom prst="rect">
            <a:avLst/>
          </a:prstGeom>
        </p:spPr>
        <p:txBody>
          <a:bodyPr vert="horz" lIns="91440" tIns="45720" rIns="91440" bIns="45720" rtlCol="0" anchor="t" anchorCtr="0">
            <a:noAutofit/>
          </a:bodyPr>
          <a:lstStyle/>
          <a:p>
            <a:pPr lvl="0"/>
            <a:r>
              <a:rPr lang="en-US" dirty="0" smtClean="0"/>
              <a:t>Title – Use Title Case Arial 24pt Bold</a:t>
            </a:r>
            <a:endParaRPr lang="en-US" dirty="0"/>
          </a:p>
        </p:txBody>
      </p:sp>
      <p:sp>
        <p:nvSpPr>
          <p:cNvPr id="13" name="Rectangle 50"/>
          <p:cNvSpPr>
            <a:spLocks noChangeArrowheads="1"/>
          </p:cNvSpPr>
          <p:nvPr/>
        </p:nvSpPr>
        <p:spPr bwMode="auto">
          <a:xfrm>
            <a:off x="911427"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FFFFFF"/>
                </a:solidFill>
                <a:latin typeface="+mj-lt"/>
              </a:rPr>
              <a:t>Information Classification: Confidential</a:t>
            </a:r>
            <a:endParaRPr lang="en-GB" sz="800" i="1" dirty="0">
              <a:solidFill>
                <a:srgbClr val="FFFFFF"/>
              </a:solidFill>
              <a:latin typeface="+mj-lt"/>
            </a:endParaRPr>
          </a:p>
        </p:txBody>
      </p:sp>
      <p:sp>
        <p:nvSpPr>
          <p:cNvPr id="4" name="Text Placeholder 3"/>
          <p:cNvSpPr>
            <a:spLocks noGrp="1"/>
          </p:cNvSpPr>
          <p:nvPr>
            <p:ph type="body" idx="1"/>
          </p:nvPr>
        </p:nvSpPr>
        <p:spPr>
          <a:xfrm>
            <a:off x="304802" y="1600200"/>
            <a:ext cx="11582401" cy="45720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58401" y="6588346"/>
            <a:ext cx="1814035" cy="171084"/>
          </a:xfrm>
          <a:prstGeom prst="rect">
            <a:avLst/>
          </a:prstGeom>
        </p:spPr>
      </p:pic>
    </p:spTree>
    <p:extLst>
      <p:ext uri="{BB962C8B-B14F-4D97-AF65-F5344CB8AC3E}">
        <p14:creationId xmlns:p14="http://schemas.microsoft.com/office/powerpoint/2010/main" val="55045089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Lst>
  <p:transition>
    <p:wipe/>
  </p:transition>
  <p:timing>
    <p:tnLst>
      <p:par>
        <p:cTn id="1" dur="indefinite" restart="never" nodeType="tmRoot"/>
      </p:par>
    </p:tnLst>
  </p:timing>
  <p:txStyles>
    <p:titleStyle>
      <a:lvl1pPr algn="l" defTabSz="914400" rtl="0" eaLnBrk="1" latinLnBrk="0" hangingPunct="1">
        <a:lnSpc>
          <a:spcPct val="100000"/>
        </a:lnSpc>
        <a:spcBef>
          <a:spcPct val="0"/>
        </a:spcBef>
        <a:buNone/>
        <a:defRPr sz="2400" b="1" kern="1200">
          <a:solidFill>
            <a:srgbClr val="000000"/>
          </a:solidFill>
          <a:latin typeface="+mj-lt"/>
          <a:ea typeface="+mj-ea"/>
          <a:cs typeface="+mj-cs"/>
        </a:defRPr>
      </a:lvl1pPr>
    </p:titleStyle>
    <p:bodyStyle>
      <a:lvl1pPr marL="169863" indent="-169863" algn="l" defTabSz="914400" rtl="0" eaLnBrk="1" latinLnBrk="0" hangingPunct="1">
        <a:lnSpc>
          <a:spcPct val="100000"/>
        </a:lnSpc>
        <a:spcBef>
          <a:spcPts val="600"/>
        </a:spcBef>
        <a:buFont typeface="Arial" panose="020B0604020202020204" pitchFamily="34" charset="0"/>
        <a:buChar char="•"/>
        <a:defRPr lang="en-US" sz="1400" kern="1200" dirty="0" smtClean="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p15:clr>
            <a:srgbClr val="F26B43"/>
          </p15:clr>
        </p15:guide>
        <p15:guide id="2" pos="7328">
          <p15:clr>
            <a:srgbClr val="F26B43"/>
          </p15:clr>
        </p15:guide>
        <p15:guide id="3" orient="horz" pos="288">
          <p15:clr>
            <a:srgbClr val="F26B43"/>
          </p15:clr>
        </p15:guide>
        <p15:guide id="4" pos="192">
          <p15:clr>
            <a:srgbClr val="F26B43"/>
          </p15:clr>
        </p15:guide>
        <p15:guide id="5" pos="7488">
          <p15:clr>
            <a:srgbClr val="F26B43"/>
          </p15:clr>
        </p15:guide>
        <p15:guide id="6" orient="horz" pos="38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301831" y="458788"/>
            <a:ext cx="11579675" cy="424732"/>
          </a:xfrm>
          <a:prstGeom prst="rect">
            <a:avLst/>
          </a:prstGeom>
        </p:spPr>
        <p:txBody>
          <a:bodyPr vert="horz" wrap="square" lIns="91440" tIns="45720" rIns="91440" bIns="45720" rtlCol="0" anchor="t" anchorCtr="0">
            <a:noAutofit/>
          </a:bodyPr>
          <a:lstStyle/>
          <a:p>
            <a:r>
              <a:rPr lang="en-US" dirty="0" smtClean="0"/>
              <a:t>Click to Edit Master Title Slide Arial Bold 24pt</a:t>
            </a:r>
            <a:endParaRPr lang="en-US" dirty="0"/>
          </a:p>
        </p:txBody>
      </p:sp>
      <p:sp>
        <p:nvSpPr>
          <p:cNvPr id="3" name="Text Placeholder 2"/>
          <p:cNvSpPr>
            <a:spLocks noGrp="1"/>
          </p:cNvSpPr>
          <p:nvPr>
            <p:ph type="body" idx="1"/>
          </p:nvPr>
        </p:nvSpPr>
        <p:spPr bwMode="auto">
          <a:xfrm>
            <a:off x="303293" y="1143001"/>
            <a:ext cx="11579675" cy="5026025"/>
          </a:xfrm>
          <a:prstGeom prst="rect">
            <a:avLst/>
          </a:prstGeom>
        </p:spPr>
        <p:txBody>
          <a:bodyPr vert="horz" lIns="91440" tIns="45720" rIns="91440" bIns="45720" rtlCol="0">
            <a:noAutofit/>
          </a:bodyPr>
          <a:lstStyle/>
          <a:p>
            <a:r>
              <a:rPr lang="en-US" dirty="0" smtClean="0"/>
              <a:t>Click to edit Master text styles Arial Regular 18pt</a:t>
            </a:r>
          </a:p>
          <a:p>
            <a:pPr lvl="1"/>
            <a:r>
              <a:rPr lang="en-US" dirty="0" smtClean="0"/>
              <a:t>Second level bullet Arial 16pt</a:t>
            </a:r>
          </a:p>
          <a:p>
            <a:pPr lvl="2"/>
            <a:r>
              <a:rPr lang="en-US" dirty="0" smtClean="0"/>
              <a:t>Third level bullet Arial 16pt</a:t>
            </a:r>
          </a:p>
          <a:p>
            <a:pPr lvl="3"/>
            <a:r>
              <a:rPr lang="en-US" dirty="0" smtClean="0"/>
              <a:t>Fourth level bullet Arial 16pt</a:t>
            </a:r>
            <a:endParaRPr lang="en-US" dirty="0"/>
          </a:p>
        </p:txBody>
      </p:sp>
      <p:sp>
        <p:nvSpPr>
          <p:cNvPr id="12"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000000"/>
                </a:solidFill>
              </a:rPr>
              <a:t>Information Classification: Confidential</a:t>
            </a:r>
            <a:endParaRPr lang="en-GB" sz="800" i="1" dirty="0">
              <a:solidFill>
                <a:srgbClr val="000000"/>
              </a:solidFill>
            </a:endParaRPr>
          </a:p>
        </p:txBody>
      </p:sp>
      <p:sp>
        <p:nvSpPr>
          <p:cNvPr id="13" name="TextBox 12"/>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1000" smtClean="0">
                <a:solidFill>
                  <a:srgbClr val="000000"/>
                </a:solidFill>
              </a:rPr>
              <a:pPr>
                <a:lnSpc>
                  <a:spcPct val="95000"/>
                </a:lnSpc>
                <a:spcBef>
                  <a:spcPts val="0"/>
                </a:spcBef>
                <a:spcAft>
                  <a:spcPts val="0"/>
                </a:spcAft>
              </a:pPr>
              <a:t>‹#›</a:t>
            </a:fld>
            <a:endParaRPr lang="en-US" sz="1000" dirty="0">
              <a:solidFill>
                <a:srgbClr val="000000"/>
              </a:solidFill>
            </a:endParaRPr>
          </a:p>
        </p:txBody>
      </p:sp>
      <p:pic>
        <p:nvPicPr>
          <p:cNvPr id="14" name="Picture 13" descr="bnym_oneline_rgb_pos.eps"/>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10058400" y="6608273"/>
            <a:ext cx="1776648" cy="148054"/>
          </a:xfrm>
          <a:prstGeom prst="rect">
            <a:avLst/>
          </a:prstGeom>
        </p:spPr>
      </p:pic>
      <p:cxnSp>
        <p:nvCxnSpPr>
          <p:cNvPr id="15" name="Straight Connector 14"/>
          <p:cNvCxnSpPr/>
          <p:nvPr userDrawn="1"/>
        </p:nvCxnSpPr>
        <p:spPr>
          <a:xfrm>
            <a:off x="0" y="6477000"/>
            <a:ext cx="12192000" cy="0"/>
          </a:xfrm>
          <a:prstGeom prst="line">
            <a:avLst/>
          </a:prstGeom>
          <a:ln>
            <a:solidFill>
              <a:srgbClr val="A2906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184009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Lst>
  <p:transition>
    <p:wipe/>
  </p:transition>
  <p:timing>
    <p:tnLst>
      <p:par>
        <p:cTn id="1" dur="indefinite" restart="never" nodeType="tmRoot"/>
      </p:par>
    </p:tnLst>
  </p:timing>
  <p:txStyles>
    <p:titleStyle>
      <a:lvl1pPr algn="l" defTabSz="914400" rtl="0" eaLnBrk="1" latinLnBrk="0" hangingPunct="1">
        <a:lnSpc>
          <a:spcPct val="100000"/>
        </a:lnSpc>
        <a:spcBef>
          <a:spcPct val="0"/>
        </a:spcBef>
        <a:buNone/>
        <a:defRPr sz="2400" b="1" kern="1200">
          <a:solidFill>
            <a:srgbClr val="000000"/>
          </a:solidFill>
          <a:latin typeface="+mj-lt"/>
          <a:ea typeface="+mj-ea"/>
          <a:cs typeface="+mj-cs"/>
        </a:defRPr>
      </a:lvl1pPr>
    </p:titleStyle>
    <p:bodyStyle>
      <a:lvl1pPr marL="166688" indent="-166688" algn="l" defTabSz="914400" rtl="0" eaLnBrk="1" latinLnBrk="0" hangingPunct="1">
        <a:lnSpc>
          <a:spcPct val="100000"/>
        </a:lnSpc>
        <a:spcBef>
          <a:spcPts val="1200"/>
        </a:spcBef>
        <a:buFont typeface="Arial" pitchFamily="34" charset="0"/>
        <a:buChar char="•"/>
        <a:defRPr sz="1800" kern="1200">
          <a:solidFill>
            <a:srgbClr val="000000"/>
          </a:solidFill>
          <a:latin typeface="+mn-lt"/>
          <a:ea typeface="+mn-ea"/>
          <a:cs typeface="+mn-cs"/>
        </a:defRPr>
      </a:lvl1pPr>
      <a:lvl2pPr marL="396875" indent="-160338" algn="l" defTabSz="914400" rtl="0" eaLnBrk="1" latinLnBrk="0" hangingPunct="1">
        <a:lnSpc>
          <a:spcPct val="100000"/>
        </a:lnSpc>
        <a:spcBef>
          <a:spcPts val="1200"/>
        </a:spcBef>
        <a:buFont typeface="Arial" panose="020B0604020202020204" pitchFamily="34" charset="0"/>
        <a:buChar char="–"/>
        <a:defRPr sz="1600" kern="1200">
          <a:solidFill>
            <a:srgbClr val="000000"/>
          </a:solidFill>
          <a:latin typeface="+mn-lt"/>
          <a:ea typeface="+mn-ea"/>
          <a:cs typeface="+mn-cs"/>
        </a:defRPr>
      </a:lvl2pPr>
      <a:lvl3pPr marL="568325" indent="-166688" algn="l" defTabSz="914400" rtl="0" eaLnBrk="1" latinLnBrk="0" hangingPunct="1">
        <a:lnSpc>
          <a:spcPct val="100000"/>
        </a:lnSpc>
        <a:spcBef>
          <a:spcPts val="600"/>
        </a:spcBef>
        <a:buFont typeface="Arial" panose="020B0604020202020204" pitchFamily="34" charset="0"/>
        <a:buChar char="&gt;"/>
        <a:defRPr sz="1600" kern="1200">
          <a:solidFill>
            <a:srgbClr val="000000"/>
          </a:solidFill>
          <a:latin typeface="+mn-lt"/>
          <a:ea typeface="+mn-ea"/>
          <a:cs typeface="+mn-cs"/>
        </a:defRPr>
      </a:lvl3pPr>
      <a:lvl4pPr marL="747713" indent="-179388" algn="l" defTabSz="914400" rtl="0" eaLnBrk="1" latinLnBrk="0" hangingPunct="1">
        <a:lnSpc>
          <a:spcPct val="100000"/>
        </a:lnSpc>
        <a:spcBef>
          <a:spcPts val="600"/>
        </a:spcBef>
        <a:buFont typeface="Arial" panose="020B0604020202020204" pitchFamily="34" charset="0"/>
        <a:buChar char="▪"/>
        <a:defRPr sz="1600" kern="1200">
          <a:solidFill>
            <a:srgbClr val="000000"/>
          </a:solidFill>
          <a:latin typeface="+mn-lt"/>
          <a:ea typeface="+mn-ea"/>
          <a:cs typeface="+mn-cs"/>
        </a:defRPr>
      </a:lvl4pPr>
      <a:lvl5pPr marL="692150" indent="-179388" algn="l" defTabSz="914400" rtl="0" eaLnBrk="1" latinLnBrk="0" hangingPunct="1">
        <a:lnSpc>
          <a:spcPct val="100000"/>
        </a:lnSpc>
        <a:spcBef>
          <a:spcPts val="600"/>
        </a:spcBef>
        <a:buFont typeface="Arial"/>
        <a:buChar char="•"/>
        <a:defRPr sz="16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latin typeface="+mj-lt"/>
            </a:endParaRPr>
          </a:p>
        </p:txBody>
      </p:sp>
      <p:sp>
        <p:nvSpPr>
          <p:cNvPr id="10" name="TextBox 9"/>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1000" b="1" i="0" smtClean="0">
                <a:solidFill>
                  <a:schemeClr val="bg1"/>
                </a:solidFill>
              </a:rPr>
              <a:pPr lvl="0">
                <a:lnSpc>
                  <a:spcPct val="95000"/>
                </a:lnSpc>
                <a:spcBef>
                  <a:spcPts val="0"/>
                </a:spcBef>
                <a:spcAft>
                  <a:spcPts val="0"/>
                </a:spcAft>
              </a:pPr>
              <a:t>‹#›</a:t>
            </a:fld>
            <a:endParaRPr lang="en-US" sz="1000" b="1" i="0" dirty="0">
              <a:solidFill>
                <a:schemeClr val="bg1"/>
              </a:solidFill>
            </a:endParaRPr>
          </a:p>
        </p:txBody>
      </p:sp>
      <p:sp>
        <p:nvSpPr>
          <p:cNvPr id="2" name="Title Placeholder 1"/>
          <p:cNvSpPr>
            <a:spLocks noGrp="1"/>
          </p:cNvSpPr>
          <p:nvPr>
            <p:ph type="title"/>
          </p:nvPr>
        </p:nvSpPr>
        <p:spPr>
          <a:xfrm>
            <a:off x="301832" y="457201"/>
            <a:ext cx="11585369" cy="461665"/>
          </a:xfrm>
          <a:prstGeom prst="rect">
            <a:avLst/>
          </a:prstGeom>
        </p:spPr>
        <p:txBody>
          <a:bodyPr vert="horz" lIns="91440" tIns="45720" rIns="91440" bIns="45720" rtlCol="0" anchor="t" anchorCtr="0">
            <a:noAutofit/>
          </a:bodyPr>
          <a:lstStyle/>
          <a:p>
            <a:pPr lvl="0"/>
            <a:r>
              <a:rPr lang="en-US" dirty="0" smtClean="0"/>
              <a:t>Title – Use Title Case Arial 24pt Bold</a:t>
            </a:r>
            <a:endParaRPr lang="en-US" dirty="0"/>
          </a:p>
        </p:txBody>
      </p:sp>
      <p:sp>
        <p:nvSpPr>
          <p:cNvPr id="13"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FFFFFF"/>
                </a:solidFill>
                <a:latin typeface="+mj-lt"/>
              </a:rPr>
              <a:t>Information Classification: Confidential</a:t>
            </a:r>
            <a:endParaRPr lang="en-GB" sz="800" i="1" dirty="0">
              <a:solidFill>
                <a:srgbClr val="FFFFFF"/>
              </a:solidFill>
              <a:latin typeface="+mj-lt"/>
            </a:endParaRPr>
          </a:p>
        </p:txBody>
      </p:sp>
      <p:pic>
        <p:nvPicPr>
          <p:cNvPr id="8" name="Picture 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501444" y="6588346"/>
            <a:ext cx="1385757" cy="173548"/>
          </a:xfrm>
          <a:prstGeom prst="rect">
            <a:avLst/>
          </a:prstGeom>
        </p:spPr>
      </p:pic>
      <p:sp>
        <p:nvSpPr>
          <p:cNvPr id="4" name="Text Placeholder 3"/>
          <p:cNvSpPr>
            <a:spLocks noGrp="1"/>
          </p:cNvSpPr>
          <p:nvPr>
            <p:ph type="body" idx="1"/>
          </p:nvPr>
        </p:nvSpPr>
        <p:spPr>
          <a:xfrm>
            <a:off x="304799" y="1600200"/>
            <a:ext cx="11582401" cy="45720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9427656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Lst>
  <p:transition>
    <p:wipe/>
  </p:transition>
  <p:timing>
    <p:tnLst>
      <p:par>
        <p:cTn id="1" dur="indefinite" restart="never" nodeType="tmRoot"/>
      </p:par>
    </p:tnLst>
  </p:timing>
  <p:txStyles>
    <p:titleStyle>
      <a:lvl1pPr algn="l" defTabSz="914400" rtl="0" eaLnBrk="1" latinLnBrk="0" hangingPunct="1">
        <a:lnSpc>
          <a:spcPct val="100000"/>
        </a:lnSpc>
        <a:spcBef>
          <a:spcPct val="0"/>
        </a:spcBef>
        <a:buNone/>
        <a:defRPr sz="2400" b="1" kern="1200">
          <a:solidFill>
            <a:srgbClr val="000000"/>
          </a:solidFill>
          <a:latin typeface="+mj-lt"/>
          <a:ea typeface="+mj-ea"/>
          <a:cs typeface="+mj-cs"/>
        </a:defRPr>
      </a:lvl1pPr>
    </p:titleStyle>
    <p:bodyStyle>
      <a:lvl1pPr marL="169863" indent="-169863" algn="l" defTabSz="914400" rtl="0" eaLnBrk="1" latinLnBrk="0" hangingPunct="1">
        <a:lnSpc>
          <a:spcPct val="100000"/>
        </a:lnSpc>
        <a:spcBef>
          <a:spcPts val="600"/>
        </a:spcBef>
        <a:buFont typeface="Arial" panose="020B0604020202020204" pitchFamily="34" charset="0"/>
        <a:buChar char="•"/>
        <a:defRPr lang="en-US" sz="1400" kern="1200" dirty="0" smtClean="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p15:clr>
            <a:srgbClr val="F26B43"/>
          </p15:clr>
        </p15:guide>
        <p15:guide id="2" pos="7328">
          <p15:clr>
            <a:srgbClr val="F26B43"/>
          </p15:clr>
        </p15:guide>
        <p15:guide id="3" orient="horz" pos="288">
          <p15:clr>
            <a:srgbClr val="F26B43"/>
          </p15:clr>
        </p15:guide>
        <p15:guide id="4" pos="192">
          <p15:clr>
            <a:srgbClr val="F26B43"/>
          </p15:clr>
        </p15:guide>
        <p15:guide id="5" pos="7488">
          <p15:clr>
            <a:srgbClr val="F26B43"/>
          </p15:clr>
        </p15:guide>
        <p15:guide id="6" orient="horz" pos="38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350" b="1" dirty="0">
              <a:solidFill>
                <a:srgbClr val="FFFFFF"/>
              </a:solidFill>
            </a:endParaRPr>
          </a:p>
        </p:txBody>
      </p:sp>
      <p:sp>
        <p:nvSpPr>
          <p:cNvPr id="10" name="TextBox 9"/>
          <p:cNvSpPr txBox="1"/>
          <p:nvPr userDrawn="1"/>
        </p:nvSpPr>
        <p:spPr bwMode="auto">
          <a:xfrm>
            <a:off x="301833" y="6506526"/>
            <a:ext cx="548783" cy="347472"/>
          </a:xfrm>
          <a:prstGeom prst="rect">
            <a:avLst/>
          </a:prstGeom>
          <a:ln/>
        </p:spPr>
        <p:txBody>
          <a:bodyPr wrap="none" lIns="68580" tIns="34290" rIns="68580" bIns="3429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750" b="1" smtClean="0">
                <a:solidFill>
                  <a:srgbClr val="FFFFFF"/>
                </a:solidFill>
              </a:rPr>
              <a:pPr>
                <a:lnSpc>
                  <a:spcPct val="95000"/>
                </a:lnSpc>
                <a:spcBef>
                  <a:spcPts val="0"/>
                </a:spcBef>
                <a:spcAft>
                  <a:spcPts val="0"/>
                </a:spcAft>
              </a:pPr>
              <a:t>‹#›</a:t>
            </a:fld>
            <a:endParaRPr lang="en-US" sz="750" b="1" dirty="0">
              <a:solidFill>
                <a:srgbClr val="FFFFFF"/>
              </a:solidFill>
            </a:endParaRPr>
          </a:p>
        </p:txBody>
      </p:sp>
      <p:sp>
        <p:nvSpPr>
          <p:cNvPr id="2" name="Title Placeholder 1"/>
          <p:cNvSpPr>
            <a:spLocks noGrp="1"/>
          </p:cNvSpPr>
          <p:nvPr>
            <p:ph type="title"/>
          </p:nvPr>
        </p:nvSpPr>
        <p:spPr>
          <a:xfrm>
            <a:off x="301833" y="457203"/>
            <a:ext cx="11585369" cy="461665"/>
          </a:xfrm>
          <a:prstGeom prst="rect">
            <a:avLst/>
          </a:prstGeom>
        </p:spPr>
        <p:txBody>
          <a:bodyPr vert="horz" lIns="91440" tIns="45720" rIns="91440" bIns="45720" rtlCol="0" anchor="t" anchorCtr="0">
            <a:noAutofit/>
          </a:bodyPr>
          <a:lstStyle/>
          <a:p>
            <a:pPr lvl="0"/>
            <a:r>
              <a:rPr lang="en-US" dirty="0" smtClean="0"/>
              <a:t>Title – Use Title Case Arial 24pt Bold</a:t>
            </a:r>
            <a:endParaRPr lang="en-US" dirty="0"/>
          </a:p>
        </p:txBody>
      </p:sp>
      <p:sp>
        <p:nvSpPr>
          <p:cNvPr id="13" name="Rectangle 50"/>
          <p:cNvSpPr>
            <a:spLocks noChangeArrowheads="1"/>
          </p:cNvSpPr>
          <p:nvPr userDrawn="1"/>
        </p:nvSpPr>
        <p:spPr bwMode="auto">
          <a:xfrm>
            <a:off x="911426" y="6575618"/>
            <a:ext cx="8478375" cy="209288"/>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pic>
        <p:nvPicPr>
          <p:cNvPr id="8" name="Picture 7"/>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501444" y="6588346"/>
            <a:ext cx="1385757" cy="173548"/>
          </a:xfrm>
          <a:prstGeom prst="rect">
            <a:avLst/>
          </a:prstGeom>
        </p:spPr>
      </p:pic>
      <p:sp>
        <p:nvSpPr>
          <p:cNvPr id="4" name="Text Placeholder 3"/>
          <p:cNvSpPr>
            <a:spLocks noGrp="1"/>
          </p:cNvSpPr>
          <p:nvPr>
            <p:ph type="body" idx="1"/>
          </p:nvPr>
        </p:nvSpPr>
        <p:spPr>
          <a:xfrm>
            <a:off x="304801" y="1600200"/>
            <a:ext cx="11582401" cy="45720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390427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Lst>
  <p:transition>
    <p:wipe/>
  </p:transition>
  <p:timing>
    <p:tnLst>
      <p:par>
        <p:cTn id="1" dur="indefinite" restart="never" nodeType="tmRoot"/>
      </p:par>
    </p:tnLst>
  </p:timing>
  <p:txStyles>
    <p:titleStyle>
      <a:lvl1pPr algn="l" defTabSz="685800" rtl="0" eaLnBrk="1" latinLnBrk="0" hangingPunct="1">
        <a:lnSpc>
          <a:spcPct val="100000"/>
        </a:lnSpc>
        <a:spcBef>
          <a:spcPct val="0"/>
        </a:spcBef>
        <a:buNone/>
        <a:defRPr sz="1800" b="1" kern="1200">
          <a:solidFill>
            <a:srgbClr val="000000"/>
          </a:solidFill>
          <a:latin typeface="+mj-lt"/>
          <a:ea typeface="+mj-ea"/>
          <a:cs typeface="+mj-cs"/>
        </a:defRPr>
      </a:lvl1pPr>
    </p:titleStyle>
    <p:bodyStyle>
      <a:lvl1pPr marL="127397" indent="-127397" algn="l" defTabSz="685800" rtl="0" eaLnBrk="1" latinLnBrk="0" hangingPunct="1">
        <a:lnSpc>
          <a:spcPct val="100000"/>
        </a:lnSpc>
        <a:spcBef>
          <a:spcPts val="450"/>
        </a:spcBef>
        <a:buFont typeface="Arial" panose="020B0604020202020204" pitchFamily="34" charset="0"/>
        <a:buChar char="•"/>
        <a:defRPr lang="en-US" sz="1050" kern="1200" dirty="0" smtClean="0">
          <a:solidFill>
            <a:schemeClr val="bg2"/>
          </a:solidFill>
          <a:latin typeface="+mn-lt"/>
          <a:ea typeface="+mn-ea"/>
          <a:cs typeface="+mn-cs"/>
        </a:defRPr>
      </a:lvl1pPr>
      <a:lvl2pPr marL="258366" indent="-130969" algn="l" defTabSz="685800" rtl="0" eaLnBrk="1" latinLnBrk="0" hangingPunct="1">
        <a:lnSpc>
          <a:spcPct val="100000"/>
        </a:lnSpc>
        <a:spcBef>
          <a:spcPts val="450"/>
        </a:spcBef>
        <a:buClr>
          <a:schemeClr val="tx1"/>
        </a:buClr>
        <a:buFont typeface="Arial" panose="020B0604020202020204" pitchFamily="34" charset="0"/>
        <a:buChar char="–"/>
        <a:defRPr lang="en-US" sz="1050" kern="1200" dirty="0" smtClean="0">
          <a:solidFill>
            <a:schemeClr val="bg2"/>
          </a:solidFill>
          <a:latin typeface="+mn-lt"/>
          <a:ea typeface="+mn-ea"/>
          <a:cs typeface="+mn-cs"/>
        </a:defRPr>
      </a:lvl2pPr>
      <a:lvl3pPr marL="385763" indent="-127397" algn="l" defTabSz="685800" rtl="0" eaLnBrk="1" latinLnBrk="0" hangingPunct="1">
        <a:lnSpc>
          <a:spcPct val="100000"/>
        </a:lnSpc>
        <a:spcBef>
          <a:spcPts val="450"/>
        </a:spcBef>
        <a:buFont typeface="Arial" panose="020B0604020202020204" pitchFamily="34" charset="0"/>
        <a:buChar char="&gt;"/>
        <a:defRPr lang="en-US" sz="1050" kern="1200" dirty="0" smtClean="0">
          <a:solidFill>
            <a:schemeClr val="bg2"/>
          </a:solidFill>
          <a:latin typeface="+mn-lt"/>
          <a:ea typeface="+mn-ea"/>
          <a:cs typeface="+mn-cs"/>
        </a:defRPr>
      </a:lvl3pPr>
      <a:lvl4pPr marL="516731" indent="-130969" algn="l" defTabSz="685800" rtl="0" eaLnBrk="1" latinLnBrk="0" hangingPunct="1">
        <a:lnSpc>
          <a:spcPct val="100000"/>
        </a:lnSpc>
        <a:spcBef>
          <a:spcPts val="450"/>
        </a:spcBef>
        <a:buFont typeface="Wingdings" panose="05000000000000000000" pitchFamily="2" charset="2"/>
        <a:buChar char="§"/>
        <a:defRPr lang="en-US" sz="1050" kern="1200" dirty="0" smtClean="0">
          <a:solidFill>
            <a:schemeClr val="bg2"/>
          </a:solidFill>
          <a:latin typeface="+mn-lt"/>
          <a:ea typeface="+mn-ea"/>
          <a:cs typeface="+mn-cs"/>
        </a:defRPr>
      </a:lvl4pPr>
      <a:lvl5pPr marL="685800" indent="-169069" algn="l" defTabSz="685800" rtl="0" eaLnBrk="1" latinLnBrk="0" hangingPunct="1">
        <a:lnSpc>
          <a:spcPct val="100000"/>
        </a:lnSpc>
        <a:spcBef>
          <a:spcPts val="450"/>
        </a:spcBef>
        <a:buFont typeface="Arial" panose="020B0604020202020204" pitchFamily="34" charset="0"/>
        <a:buChar char="•"/>
        <a:defRPr lang="en-US" sz="1050" kern="1200" dirty="0">
          <a:solidFill>
            <a:schemeClr val="bg2"/>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F26B43"/>
          </p15:clr>
        </p15:guide>
        <p15:guide id="2" pos="5496">
          <p15:clr>
            <a:srgbClr val="F26B43"/>
          </p15:clr>
        </p15:guide>
        <p15:guide id="3" orient="horz" pos="288">
          <p15:clr>
            <a:srgbClr val="F26B43"/>
          </p15:clr>
        </p15:guide>
        <p15:guide id="4" pos="144">
          <p15:clr>
            <a:srgbClr val="F26B43"/>
          </p15:clr>
        </p15:guide>
        <p15:guide id="5" pos="5616">
          <p15:clr>
            <a:srgbClr val="F26B43"/>
          </p15:clr>
        </p15:guide>
        <p15:guide id="6" orient="horz" pos="381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9224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latin typeface="+mj-lt"/>
            </a:endParaRPr>
          </a:p>
        </p:txBody>
      </p:sp>
      <p:sp>
        <p:nvSpPr>
          <p:cNvPr id="10" name="TextBox 9"/>
          <p:cNvSpPr txBox="1"/>
          <p:nvPr userDrawn="1"/>
        </p:nvSpPr>
        <p:spPr bwMode="auto">
          <a:xfrm>
            <a:off x="301831" y="6506526"/>
            <a:ext cx="548783"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lvl="0">
              <a:lnSpc>
                <a:spcPct val="95000"/>
              </a:lnSpc>
              <a:spcBef>
                <a:spcPts val="0"/>
              </a:spcBef>
              <a:spcAft>
                <a:spcPts val="0"/>
              </a:spcAft>
            </a:pPr>
            <a:fld id="{CB216155-A8A6-4E9B-8861-79A7D7CE7B9D}" type="slidenum">
              <a:rPr lang="en-US" sz="1000" b="1" i="0" smtClean="0">
                <a:solidFill>
                  <a:schemeClr val="bg1"/>
                </a:solidFill>
              </a:rPr>
              <a:pPr lvl="0">
                <a:lnSpc>
                  <a:spcPct val="95000"/>
                </a:lnSpc>
                <a:spcBef>
                  <a:spcPts val="0"/>
                </a:spcBef>
                <a:spcAft>
                  <a:spcPts val="0"/>
                </a:spcAft>
              </a:pPr>
              <a:t>‹#›</a:t>
            </a:fld>
            <a:endParaRPr lang="en-US" sz="1000" b="1" i="0" dirty="0">
              <a:solidFill>
                <a:schemeClr val="bg1"/>
              </a:solidFill>
            </a:endParaRPr>
          </a:p>
        </p:txBody>
      </p:sp>
      <p:sp>
        <p:nvSpPr>
          <p:cNvPr id="2" name="Title Placeholder 1"/>
          <p:cNvSpPr>
            <a:spLocks noGrp="1"/>
          </p:cNvSpPr>
          <p:nvPr>
            <p:ph type="title"/>
          </p:nvPr>
        </p:nvSpPr>
        <p:spPr>
          <a:xfrm>
            <a:off x="301832" y="457201"/>
            <a:ext cx="11585369" cy="461665"/>
          </a:xfrm>
          <a:prstGeom prst="rect">
            <a:avLst/>
          </a:prstGeom>
        </p:spPr>
        <p:txBody>
          <a:bodyPr vert="horz" lIns="91440" tIns="45720" rIns="91440" bIns="45720" rtlCol="0" anchor="t" anchorCtr="0">
            <a:noAutofit/>
          </a:bodyPr>
          <a:lstStyle/>
          <a:p>
            <a:pPr lvl="0"/>
            <a:r>
              <a:rPr lang="en-US" dirty="0" smtClean="0"/>
              <a:t>Title – Use Title Case Arial 24pt Bold</a:t>
            </a:r>
            <a:endParaRPr lang="en-US" dirty="0"/>
          </a:p>
        </p:txBody>
      </p:sp>
      <p:sp>
        <p:nvSpPr>
          <p:cNvPr id="13" name="Rectangle 50"/>
          <p:cNvSpPr>
            <a:spLocks noChangeArrowheads="1"/>
          </p:cNvSpPr>
          <p:nvPr userDrawn="1"/>
        </p:nvSpPr>
        <p:spPr bwMode="auto">
          <a:xfrm>
            <a:off x="911425" y="6572540"/>
            <a:ext cx="8478375"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smtClean="0">
                <a:solidFill>
                  <a:srgbClr val="FFFFFF"/>
                </a:solidFill>
                <a:latin typeface="+mj-lt"/>
              </a:rPr>
              <a:t>Information Classification: Confidential</a:t>
            </a:r>
            <a:endParaRPr lang="en-GB" sz="800" i="1" dirty="0">
              <a:solidFill>
                <a:srgbClr val="FFFFFF"/>
              </a:solidFill>
              <a:latin typeface="+mj-lt"/>
            </a:endParaRPr>
          </a:p>
        </p:txBody>
      </p:sp>
      <p:pic>
        <p:nvPicPr>
          <p:cNvPr id="8" name="Picture 7"/>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10501444" y="6588346"/>
            <a:ext cx="1385757" cy="173548"/>
          </a:xfrm>
          <a:prstGeom prst="rect">
            <a:avLst/>
          </a:prstGeom>
        </p:spPr>
      </p:pic>
      <p:sp>
        <p:nvSpPr>
          <p:cNvPr id="4" name="Text Placeholder 3"/>
          <p:cNvSpPr>
            <a:spLocks noGrp="1"/>
          </p:cNvSpPr>
          <p:nvPr>
            <p:ph type="body" idx="1"/>
          </p:nvPr>
        </p:nvSpPr>
        <p:spPr>
          <a:xfrm>
            <a:off x="304799" y="1600200"/>
            <a:ext cx="11582401" cy="45720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797687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 id="2147483861" r:id="rId33"/>
    <p:sldLayoutId id="2147483862" r:id="rId34"/>
  </p:sldLayoutIdLst>
  <p:transition>
    <p:wipe/>
  </p:transition>
  <p:timing>
    <p:tnLst>
      <p:par>
        <p:cTn id="1" dur="indefinite" restart="never" nodeType="tmRoot"/>
      </p:par>
    </p:tnLst>
  </p:timing>
  <p:txStyles>
    <p:titleStyle>
      <a:lvl1pPr algn="l" defTabSz="914400" rtl="0" eaLnBrk="1" latinLnBrk="0" hangingPunct="1">
        <a:lnSpc>
          <a:spcPct val="100000"/>
        </a:lnSpc>
        <a:spcBef>
          <a:spcPct val="0"/>
        </a:spcBef>
        <a:buNone/>
        <a:defRPr sz="2400" b="1" kern="1200">
          <a:solidFill>
            <a:srgbClr val="000000"/>
          </a:solidFill>
          <a:latin typeface="+mj-lt"/>
          <a:ea typeface="+mj-ea"/>
          <a:cs typeface="+mj-cs"/>
        </a:defRPr>
      </a:lvl1pPr>
    </p:titleStyle>
    <p:bodyStyle>
      <a:lvl1pPr marL="169863" indent="-169863" algn="l" defTabSz="914400" rtl="0" eaLnBrk="1" latinLnBrk="0" hangingPunct="1">
        <a:lnSpc>
          <a:spcPct val="100000"/>
        </a:lnSpc>
        <a:spcBef>
          <a:spcPts val="600"/>
        </a:spcBef>
        <a:buFont typeface="Arial" panose="020B0604020202020204" pitchFamily="34" charset="0"/>
        <a:buChar char="•"/>
        <a:defRPr lang="en-US" sz="1400" kern="1200" dirty="0" smtClean="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p15:clr>
            <a:srgbClr val="F26B43"/>
          </p15:clr>
        </p15:guide>
        <p15:guide id="2" pos="7328">
          <p15:clr>
            <a:srgbClr val="F26B43"/>
          </p15:clr>
        </p15:guide>
        <p15:guide id="3" orient="horz" pos="288">
          <p15:clr>
            <a:srgbClr val="F26B43"/>
          </p15:clr>
        </p15:guide>
        <p15:guide id="4" pos="192">
          <p15:clr>
            <a:srgbClr val="F26B43"/>
          </p15:clr>
        </p15:guide>
        <p15:guide id="5" pos="7488">
          <p15:clr>
            <a:srgbClr val="F26B43"/>
          </p15:clr>
        </p15:guide>
        <p15:guide id="6" orient="horz" pos="3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 Target="slide10.xml"/><Relationship Id="rId7"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4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 Target="slide2.xml"/><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4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5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0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6.xml"/></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policy.bnymellon.net/sites/ycp/Corporate%20Policies/Risk%20Management/Operational%20Risk/Firmwide%20and%20Broad-based%20Policies/IG037%20Oprtnl%20Risk%20-%20Risk%20and%20Cntrl%20Self-Assemnt.docx"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6.xml"/><Relationship Id="rId7" Type="http://schemas.openxmlformats.org/officeDocument/2006/relationships/slide" Target="slide11.xml"/><Relationship Id="rId12" Type="http://schemas.openxmlformats.org/officeDocument/2006/relationships/comments" Target="../comments/comment1.xml"/><Relationship Id="rId2" Type="http://schemas.openxmlformats.org/officeDocument/2006/relationships/slide" Target="slide3.xml"/><Relationship Id="rId1" Type="http://schemas.openxmlformats.org/officeDocument/2006/relationships/slideLayout" Target="../slideLayouts/slideLayout23.xml"/><Relationship Id="rId6" Type="http://schemas.openxmlformats.org/officeDocument/2006/relationships/slide" Target="slide8.xml"/><Relationship Id="rId11" Type="http://schemas.openxmlformats.org/officeDocument/2006/relationships/slide" Target="slide16.xml"/><Relationship Id="rId5" Type="http://schemas.openxmlformats.org/officeDocument/2006/relationships/slide" Target="slide7.xml"/><Relationship Id="rId10" Type="http://schemas.openxmlformats.org/officeDocument/2006/relationships/slide" Target="slide14.xml"/><Relationship Id="rId4" Type="http://schemas.openxmlformats.org/officeDocument/2006/relationships/slide" Target="slide4.xml"/><Relationship Id="rId9" Type="http://schemas.openxmlformats.org/officeDocument/2006/relationships/slide" Target="slide13.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slide" Target="slide2.xml"/><Relationship Id="rId5" Type="http://schemas.openxmlformats.org/officeDocument/2006/relationships/image" Target="../media/image47.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6755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p:cNvSpPr txBox="1">
            <a:spLocks/>
          </p:cNvSpPr>
          <p:nvPr/>
        </p:nvSpPr>
        <p:spPr>
          <a:xfrm>
            <a:off x="301832" y="457201"/>
            <a:ext cx="11585369" cy="461665"/>
          </a:xfrm>
          <a:prstGeom prst="rect">
            <a:avLst/>
          </a:prstGeom>
          <a:solidFill>
            <a:schemeClr val="accent1">
              <a:lumMod val="75000"/>
            </a:schemeClr>
          </a:solidFill>
        </p:spPr>
        <p:txBody>
          <a:bodyPr vert="horz" lIns="0" tIns="0" rIns="0" bIns="0" rtlCol="0" anchor="t" anchorCtr="0">
            <a:noAutofit/>
          </a:bodyPr>
          <a:lstStyle>
            <a:defPPr>
              <a:defRPr lang="en-US"/>
            </a:defPPr>
            <a:lvl1pPr>
              <a:lnSpc>
                <a:spcPct val="100000"/>
              </a:lnSpc>
              <a:spcBef>
                <a:spcPct val="0"/>
              </a:spcBef>
              <a:buNone/>
              <a:defRPr sz="2400" b="1">
                <a:solidFill>
                  <a:schemeClr val="bg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Arial"/>
              <a:ea typeface="+mj-ea"/>
              <a:cs typeface="+mj-cs"/>
            </a:endParaRPr>
          </a:p>
        </p:txBody>
      </p:sp>
      <p:sp>
        <p:nvSpPr>
          <p:cNvPr id="38" name="Title 37"/>
          <p:cNvSpPr>
            <a:spLocks noGrp="1"/>
          </p:cNvSpPr>
          <p:nvPr>
            <p:ph type="title"/>
          </p:nvPr>
        </p:nvSpPr>
        <p:spPr>
          <a:xfrm>
            <a:off x="501650" y="504099"/>
            <a:ext cx="11188700" cy="334101"/>
          </a:xfrm>
        </p:spPr>
        <p:txBody>
          <a:bodyPr/>
          <a:lstStyle/>
          <a:p>
            <a:r>
              <a:rPr lang="en-US" dirty="0" smtClean="0">
                <a:solidFill>
                  <a:schemeClr val="bg1"/>
                </a:solidFill>
              </a:rPr>
              <a:t>Control Coverage and Risk Identification</a:t>
            </a:r>
            <a:endParaRPr lang="en-US" dirty="0">
              <a:solidFill>
                <a:schemeClr val="bg1"/>
              </a:solidFill>
            </a:endParaRPr>
          </a:p>
        </p:txBody>
      </p:sp>
      <p:grpSp>
        <p:nvGrpSpPr>
          <p:cNvPr id="63" name="Group 62"/>
          <p:cNvGrpSpPr/>
          <p:nvPr/>
        </p:nvGrpSpPr>
        <p:grpSpPr>
          <a:xfrm>
            <a:off x="5795501" y="6495246"/>
            <a:ext cx="910099" cy="362754"/>
            <a:chOff x="5659294" y="6495246"/>
            <a:chExt cx="910099" cy="362754"/>
          </a:xfrm>
        </p:grpSpPr>
        <p:sp>
          <p:nvSpPr>
            <p:cNvPr id="64" name="Action Button: Return 63">
              <a:hlinkClick r:id="" action="ppaction://hlinkshowjump?jump=lastslideviewed" highlightClick="1"/>
            </p:cNvPr>
            <p:cNvSpPr/>
            <p:nvPr/>
          </p:nvSpPr>
          <p:spPr>
            <a:xfrm rot="16200000">
              <a:off x="6222651" y="6495976"/>
              <a:ext cx="347472" cy="346013"/>
            </a:xfrm>
            <a:prstGeom prst="actionButtonReturn">
              <a:avLst/>
            </a:prstGeom>
            <a:solidFill>
              <a:srgbClr val="A7A8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65" name="Action Button: Home 64">
              <a:hlinkClick r:id="rId3" action="ppaction://hlinksldjump" highlightClick="1"/>
            </p:cNvPr>
            <p:cNvSpPr/>
            <p:nvPr/>
          </p:nvSpPr>
          <p:spPr>
            <a:xfrm>
              <a:off x="5659294" y="6504122"/>
              <a:ext cx="347472" cy="347472"/>
            </a:xfrm>
            <a:prstGeom prst="actionButtonHome">
              <a:avLst/>
            </a:prstGeom>
            <a:solidFill>
              <a:srgbClr val="A7A8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66" name="Straight Connector 65"/>
            <p:cNvCxnSpPr/>
            <p:nvPr/>
          </p:nvCxnSpPr>
          <p:spPr>
            <a:xfrm>
              <a:off x="6102491" y="6495246"/>
              <a:ext cx="0" cy="3627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0" name="TextBox 149"/>
          <p:cNvSpPr txBox="1"/>
          <p:nvPr/>
        </p:nvSpPr>
        <p:spPr>
          <a:xfrm>
            <a:off x="2821589" y="5686617"/>
            <a:ext cx="4234635" cy="50712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smtClean="0">
                <a:ln>
                  <a:noFill/>
                </a:ln>
                <a:solidFill>
                  <a:srgbClr val="000000">
                    <a:lumMod val="65000"/>
                    <a:lumOff val="35000"/>
                  </a:srgbClr>
                </a:solidFill>
                <a:effectLst/>
                <a:uLnTx/>
                <a:uFillTx/>
                <a:latin typeface="Arial"/>
                <a:ea typeface="+mn-ea"/>
                <a:cs typeface="+mn-cs"/>
              </a:rPr>
              <a:t>Business services are exposed to risk arising due to </a:t>
            </a:r>
            <a:r>
              <a:rPr kumimoji="0" lang="en-US" sz="1400" b="1" i="0" u="none" strike="noStrike" kern="1200" cap="none" spc="0" normalizeH="0" baseline="0" noProof="0" dirty="0" smtClean="0">
                <a:ln>
                  <a:noFill/>
                </a:ln>
                <a:solidFill>
                  <a:srgbClr val="24AFE5">
                    <a:lumMod val="75000"/>
                  </a:srgbClr>
                </a:solidFill>
                <a:effectLst/>
                <a:uLnTx/>
                <a:uFillTx/>
                <a:latin typeface="Arial"/>
                <a:ea typeface="+mn-ea"/>
                <a:cs typeface="+mn-cs"/>
              </a:rPr>
              <a:t>lack of control weakening indicators</a:t>
            </a:r>
            <a:endParaRPr kumimoji="0" lang="en-US" sz="1400" b="1" i="0" u="none" strike="noStrike" kern="1200" cap="none" spc="0" normalizeH="0" baseline="0" noProof="0" dirty="0">
              <a:ln>
                <a:noFill/>
              </a:ln>
              <a:solidFill>
                <a:srgbClr val="24AFE5">
                  <a:lumMod val="75000"/>
                </a:srgbClr>
              </a:solidFill>
              <a:effectLst/>
              <a:uLnTx/>
              <a:uFillTx/>
              <a:latin typeface="Arial"/>
              <a:ea typeface="+mn-ea"/>
              <a:cs typeface="+mn-cs"/>
            </a:endParaRPr>
          </a:p>
        </p:txBody>
      </p:sp>
      <p:sp>
        <p:nvSpPr>
          <p:cNvPr id="9" name="Isosceles Triangle 8"/>
          <p:cNvSpPr/>
          <p:nvPr/>
        </p:nvSpPr>
        <p:spPr>
          <a:xfrm rot="5400000">
            <a:off x="6955444" y="5251916"/>
            <a:ext cx="1135749" cy="710380"/>
          </a:xfrm>
          <a:prstGeom prst="triangl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cxnSp>
        <p:nvCxnSpPr>
          <p:cNvPr id="15" name="Straight Connector 14"/>
          <p:cNvCxnSpPr/>
          <p:nvPr/>
        </p:nvCxnSpPr>
        <p:spPr>
          <a:xfrm>
            <a:off x="227888" y="4800600"/>
            <a:ext cx="11659313"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554254" y="5022317"/>
            <a:ext cx="2213584" cy="1285055"/>
            <a:chOff x="307500" y="4947946"/>
            <a:chExt cx="2213584" cy="1285055"/>
          </a:xfrm>
        </p:grpSpPr>
        <p:sp>
          <p:nvSpPr>
            <p:cNvPr id="224" name="TextBox 223"/>
            <p:cNvSpPr txBox="1"/>
            <p:nvPr/>
          </p:nvSpPr>
          <p:spPr>
            <a:xfrm>
              <a:off x="307500" y="6017556"/>
              <a:ext cx="1097280" cy="215444"/>
            </a:xfrm>
            <a:prstGeom prst="rect">
              <a:avLst/>
            </a:prstGeom>
            <a:noFill/>
          </p:spPr>
          <p:txBody>
            <a:bodyPr wrap="square" lIns="0" tIns="0" rIns="0" bIns="0" rtlCol="0" anchor="ctr">
              <a:spAutoFit/>
            </a:bodyPr>
            <a:lstStyle>
              <a:defPPr>
                <a:defRPr lang="en-US"/>
              </a:defPPr>
              <a:lvl1pPr>
                <a:spcBef>
                  <a:spcPts val="1200"/>
                </a:spcBef>
                <a:defRPr sz="1400"/>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000000">
                      <a:lumMod val="65000"/>
                      <a:lumOff val="35000"/>
                    </a:srgbClr>
                  </a:solidFill>
                  <a:effectLst/>
                  <a:uLnTx/>
                  <a:uFillTx/>
                  <a:latin typeface="Arial"/>
                  <a:ea typeface="+mn-ea"/>
                  <a:cs typeface="+mn-cs"/>
                </a:rPr>
                <a:t>Coverage</a:t>
              </a:r>
            </a:p>
          </p:txBody>
        </p:sp>
        <p:sp>
          <p:nvSpPr>
            <p:cNvPr id="238" name="TextBox 237"/>
            <p:cNvSpPr txBox="1"/>
            <p:nvPr/>
          </p:nvSpPr>
          <p:spPr>
            <a:xfrm>
              <a:off x="1423804" y="6017557"/>
              <a:ext cx="1097280" cy="215444"/>
            </a:xfrm>
            <a:prstGeom prst="rect">
              <a:avLst/>
            </a:prstGeom>
            <a:noFill/>
          </p:spPr>
          <p:txBody>
            <a:bodyPr wrap="square" lIns="0" tIns="0" rIns="0" bIns="0" rtlCol="0" anchor="ctr">
              <a:spAutoFit/>
            </a:bodyPr>
            <a:lstStyle>
              <a:defPPr>
                <a:defRPr lang="en-US"/>
              </a:defPPr>
              <a:lvl1pPr>
                <a:spcBef>
                  <a:spcPts val="1200"/>
                </a:spcBef>
                <a:defRPr sz="1400"/>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000000">
                      <a:lumMod val="65000"/>
                      <a:lumOff val="35000"/>
                    </a:srgbClr>
                  </a:solidFill>
                  <a:effectLst/>
                  <a:uLnTx/>
                  <a:uFillTx/>
                  <a:latin typeface="Arial"/>
                  <a:ea typeface="+mn-ea"/>
                  <a:cs typeface="+mn-cs"/>
                </a:rPr>
                <a:t>Frequency</a:t>
              </a:r>
            </a:p>
          </p:txBody>
        </p:sp>
        <p:sp>
          <p:nvSpPr>
            <p:cNvPr id="245" name="Rectangle 244"/>
            <p:cNvSpPr/>
            <p:nvPr/>
          </p:nvSpPr>
          <p:spPr>
            <a:xfrm>
              <a:off x="1589934" y="4947946"/>
              <a:ext cx="609600" cy="7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46" name="Rectangle 245"/>
            <p:cNvSpPr/>
            <p:nvPr/>
          </p:nvSpPr>
          <p:spPr>
            <a:xfrm>
              <a:off x="1588944" y="5100346"/>
              <a:ext cx="609600" cy="7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47" name="Rectangle 246"/>
            <p:cNvSpPr/>
            <p:nvPr/>
          </p:nvSpPr>
          <p:spPr>
            <a:xfrm>
              <a:off x="1588944" y="5255830"/>
              <a:ext cx="609600" cy="7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48" name="Rectangle 247"/>
            <p:cNvSpPr/>
            <p:nvPr/>
          </p:nvSpPr>
          <p:spPr>
            <a:xfrm>
              <a:off x="1588944" y="5411314"/>
              <a:ext cx="609600" cy="7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49" name="Rectangle 248"/>
            <p:cNvSpPr/>
            <p:nvPr/>
          </p:nvSpPr>
          <p:spPr>
            <a:xfrm>
              <a:off x="1588944" y="5566798"/>
              <a:ext cx="609600" cy="762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50" name="Rectangle 249"/>
            <p:cNvSpPr/>
            <p:nvPr/>
          </p:nvSpPr>
          <p:spPr>
            <a:xfrm>
              <a:off x="1588944" y="5722282"/>
              <a:ext cx="609600" cy="762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51" name="Rectangle 250"/>
            <p:cNvSpPr/>
            <p:nvPr/>
          </p:nvSpPr>
          <p:spPr>
            <a:xfrm>
              <a:off x="1588944" y="5877765"/>
              <a:ext cx="609600" cy="762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55" name="Rectangle 254"/>
            <p:cNvSpPr/>
            <p:nvPr/>
          </p:nvSpPr>
          <p:spPr>
            <a:xfrm>
              <a:off x="519824" y="4947946"/>
              <a:ext cx="609600" cy="7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56" name="Rectangle 255"/>
            <p:cNvSpPr/>
            <p:nvPr/>
          </p:nvSpPr>
          <p:spPr>
            <a:xfrm>
              <a:off x="519824" y="5102916"/>
              <a:ext cx="609600" cy="7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57" name="Rectangle 256"/>
            <p:cNvSpPr/>
            <p:nvPr/>
          </p:nvSpPr>
          <p:spPr>
            <a:xfrm>
              <a:off x="519824" y="5257886"/>
              <a:ext cx="609600" cy="7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58" name="Rectangle 257"/>
            <p:cNvSpPr/>
            <p:nvPr/>
          </p:nvSpPr>
          <p:spPr>
            <a:xfrm>
              <a:off x="519824" y="5412856"/>
              <a:ext cx="609600" cy="7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59" name="Rectangle 258"/>
            <p:cNvSpPr/>
            <p:nvPr/>
          </p:nvSpPr>
          <p:spPr>
            <a:xfrm>
              <a:off x="519824" y="5567826"/>
              <a:ext cx="609600" cy="7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60" name="Rectangle 259"/>
            <p:cNvSpPr/>
            <p:nvPr/>
          </p:nvSpPr>
          <p:spPr>
            <a:xfrm>
              <a:off x="519824" y="5722796"/>
              <a:ext cx="609600" cy="762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261" name="Rectangle 260"/>
            <p:cNvSpPr/>
            <p:nvPr/>
          </p:nvSpPr>
          <p:spPr>
            <a:xfrm>
              <a:off x="519824" y="5877765"/>
              <a:ext cx="609600" cy="762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62" name="TextBox 261"/>
          <p:cNvSpPr txBox="1"/>
          <p:nvPr/>
        </p:nvSpPr>
        <p:spPr>
          <a:xfrm>
            <a:off x="2821589" y="5012373"/>
            <a:ext cx="4234635" cy="555024"/>
          </a:xfrm>
          <a:prstGeom prst="rect">
            <a:avLst/>
          </a:prstGeom>
          <a:noFill/>
        </p:spPr>
        <p:txBody>
          <a:bodyPr wrap="square" rtlCol="0">
            <a:noAutofit/>
          </a:bodyPr>
          <a:lstStyle>
            <a:defPPr>
              <a:defRPr lang="en-US"/>
            </a:defPPr>
            <a:lvl1pPr algn="ctr">
              <a:spcBef>
                <a:spcPts val="1200"/>
              </a:spcBef>
              <a:defRPr sz="1400">
                <a:solidFill>
                  <a:srgbClr val="FF0000"/>
                </a:solidFill>
              </a:defRPr>
            </a:lvl1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smtClean="0">
                <a:ln>
                  <a:noFill/>
                </a:ln>
                <a:solidFill>
                  <a:srgbClr val="000000">
                    <a:lumMod val="65000"/>
                    <a:lumOff val="35000"/>
                  </a:srgbClr>
                </a:solidFill>
                <a:effectLst/>
                <a:uLnTx/>
                <a:uFillTx/>
                <a:latin typeface="Arial"/>
                <a:ea typeface="+mn-ea"/>
                <a:cs typeface="+mn-cs"/>
              </a:rPr>
              <a:t>Low Coverage </a:t>
            </a:r>
            <a:r>
              <a:rPr kumimoji="0" lang="en-US" sz="1400" b="1" i="0" u="none" strike="noStrike" kern="1200" cap="none" spc="0" normalizeH="0" baseline="0" noProof="0" dirty="0">
                <a:ln>
                  <a:noFill/>
                </a:ln>
                <a:solidFill>
                  <a:srgbClr val="000000">
                    <a:lumMod val="65000"/>
                    <a:lumOff val="35000"/>
                  </a:srgbClr>
                </a:solidFill>
                <a:effectLst/>
                <a:uLnTx/>
                <a:uFillTx/>
                <a:latin typeface="Arial"/>
                <a:ea typeface="+mn-ea"/>
                <a:cs typeface="+mn-cs"/>
              </a:rPr>
              <a:t>and </a:t>
            </a:r>
            <a:r>
              <a:rPr kumimoji="0" lang="en-US" sz="1400" b="1" i="0" u="none" strike="noStrike" kern="1200" cap="none" spc="0" normalizeH="0" baseline="0" noProof="0" dirty="0" smtClean="0">
                <a:ln>
                  <a:noFill/>
                </a:ln>
                <a:solidFill>
                  <a:srgbClr val="000000">
                    <a:lumMod val="65000"/>
                    <a:lumOff val="35000"/>
                  </a:srgbClr>
                </a:solidFill>
                <a:effectLst/>
                <a:uLnTx/>
                <a:uFillTx/>
                <a:latin typeface="Arial"/>
                <a:ea typeface="+mn-ea"/>
                <a:cs typeface="+mn-cs"/>
              </a:rPr>
              <a:t>Frequency </a:t>
            </a:r>
            <a:r>
              <a:rPr kumimoji="0" lang="en-US" sz="1400" b="1" i="0" u="none" strike="noStrike" kern="1200" cap="none" spc="0" normalizeH="0" baseline="0" noProof="0" dirty="0">
                <a:ln>
                  <a:noFill/>
                </a:ln>
                <a:solidFill>
                  <a:srgbClr val="000000">
                    <a:lumMod val="65000"/>
                    <a:lumOff val="35000"/>
                  </a:srgbClr>
                </a:solidFill>
                <a:effectLst/>
                <a:uLnTx/>
                <a:uFillTx/>
                <a:latin typeface="Arial"/>
                <a:ea typeface="+mn-ea"/>
                <a:cs typeface="+mn-cs"/>
              </a:rPr>
              <a:t>result in </a:t>
            </a:r>
            <a:r>
              <a:rPr kumimoji="0" lang="en-US" sz="1400" b="1" i="0" u="none" strike="noStrike" kern="1200" cap="none" spc="0" normalizeH="0" baseline="0" noProof="0" dirty="0">
                <a:ln>
                  <a:noFill/>
                </a:ln>
                <a:solidFill>
                  <a:srgbClr val="24AFE5">
                    <a:lumMod val="75000"/>
                  </a:srgbClr>
                </a:solidFill>
                <a:effectLst/>
                <a:uLnTx/>
                <a:uFillTx/>
                <a:latin typeface="Arial"/>
                <a:ea typeface="+mn-ea"/>
                <a:cs typeface="+mn-cs"/>
              </a:rPr>
              <a:t>higher Risk and </a:t>
            </a:r>
            <a:r>
              <a:rPr kumimoji="0" lang="en-US" sz="1400" b="1" i="0" u="none" strike="noStrike" kern="1200" cap="none" spc="0" normalizeH="0" baseline="0" noProof="0" dirty="0" smtClean="0">
                <a:ln>
                  <a:noFill/>
                </a:ln>
                <a:solidFill>
                  <a:srgbClr val="24AFE5">
                    <a:lumMod val="75000"/>
                  </a:srgbClr>
                </a:solidFill>
                <a:effectLst/>
                <a:uLnTx/>
                <a:uFillTx/>
                <a:latin typeface="Arial"/>
                <a:ea typeface="+mn-ea"/>
                <a:cs typeface="+mn-cs"/>
              </a:rPr>
              <a:t>Audit </a:t>
            </a:r>
            <a:r>
              <a:rPr kumimoji="0" lang="en-US" sz="1400" b="1" i="0" u="none" strike="noStrike" kern="1200" cap="none" spc="0" normalizeH="0" baseline="0" noProof="0" dirty="0">
                <a:ln>
                  <a:noFill/>
                </a:ln>
                <a:solidFill>
                  <a:srgbClr val="24AFE5">
                    <a:lumMod val="75000"/>
                  </a:srgbClr>
                </a:solidFill>
                <a:effectLst/>
                <a:uLnTx/>
                <a:uFillTx/>
                <a:latin typeface="Arial"/>
                <a:ea typeface="+mn-ea"/>
                <a:cs typeface="+mn-cs"/>
              </a:rPr>
              <a:t>costs</a:t>
            </a:r>
          </a:p>
        </p:txBody>
      </p:sp>
      <p:sp>
        <p:nvSpPr>
          <p:cNvPr id="263" name="TextBox 262"/>
          <p:cNvSpPr txBox="1"/>
          <p:nvPr/>
        </p:nvSpPr>
        <p:spPr>
          <a:xfrm>
            <a:off x="312801" y="954659"/>
            <a:ext cx="11574400" cy="738664"/>
          </a:xfrm>
          <a:prstGeom prst="rect">
            <a:avLst/>
          </a:prstGeom>
          <a:noFill/>
          <a:ln>
            <a:noFill/>
          </a:ln>
        </p:spPr>
        <p:txBody>
          <a:bodyPr wrap="square" rtlCol="0" anchor="t" anchorCtr="0">
            <a:noAutofit/>
          </a:bodyPr>
          <a:lstStyle>
            <a:defPPr>
              <a:defRPr lang="en-US"/>
            </a:defPPr>
            <a:lvl1pPr marL="285750" indent="-285750">
              <a:spcAft>
                <a:spcPts val="600"/>
              </a:spcAft>
              <a:buFont typeface="Wingdings" panose="05000000000000000000" pitchFamily="2" charset="2"/>
              <a:buChar char="Ø"/>
              <a:defRPr sz="1400" b="1">
                <a:latin typeface="Arial" charset="0"/>
                <a:ea typeface="Arial" charset="0"/>
                <a:cs typeface="Arial" charset="0"/>
              </a:defRPr>
            </a:lvl1p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endParaRPr kumimoji="0" lang="en-US" sz="1200" b="1" i="0" u="none" strike="noStrike" kern="1200" cap="none" spc="0" normalizeH="0" baseline="0" noProof="0" dirty="0">
              <a:ln>
                <a:noFill/>
              </a:ln>
              <a:solidFill>
                <a:srgbClr val="4B4B4B"/>
              </a:solidFill>
              <a:effectLst/>
              <a:uLnTx/>
              <a:uFillTx/>
              <a:latin typeface="Arial" charset="0"/>
              <a:cs typeface="Arial" charset="0"/>
            </a:endParaRPr>
          </a:p>
        </p:txBody>
      </p:sp>
      <p:sp>
        <p:nvSpPr>
          <p:cNvPr id="264" name="TextBox 263"/>
          <p:cNvSpPr txBox="1"/>
          <p:nvPr/>
        </p:nvSpPr>
        <p:spPr>
          <a:xfrm>
            <a:off x="301832" y="1012224"/>
            <a:ext cx="11585369" cy="737860"/>
          </a:xfrm>
          <a:prstGeom prst="rect">
            <a:avLst/>
          </a:prstGeom>
          <a:noFill/>
          <a:ln>
            <a:noFill/>
          </a:ln>
        </p:spPr>
        <p:txBody>
          <a:bodyPr wrap="square" rtlCol="0" anchor="t" anchorCtr="0">
            <a:no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400" b="1" i="0" u="none" strike="noStrike" kern="1200" cap="none" spc="0" normalizeH="0" baseline="0" noProof="0" dirty="0" smtClean="0">
                <a:ln>
                  <a:noFill/>
                </a:ln>
                <a:solidFill>
                  <a:srgbClr val="4B4B4B"/>
                </a:solidFill>
                <a:effectLst/>
                <a:uLnTx/>
                <a:uFillTx/>
                <a:latin typeface="Arial"/>
                <a:ea typeface="+mn-ea"/>
                <a:cs typeface="+mn-cs"/>
              </a:rPr>
              <a:t>Lack of “real-time monitoring” </a:t>
            </a:r>
            <a:r>
              <a:rPr kumimoji="0" lang="en-US" sz="1400" b="1" i="0" u="none" strike="noStrike" kern="1200" cap="none" spc="0" normalizeH="0" baseline="0" noProof="0" dirty="0">
                <a:ln>
                  <a:noFill/>
                </a:ln>
                <a:solidFill>
                  <a:srgbClr val="4B4B4B"/>
                </a:solidFill>
                <a:effectLst/>
                <a:uLnTx/>
                <a:uFillTx/>
                <a:latin typeface="Arial"/>
                <a:ea typeface="+mn-ea"/>
                <a:cs typeface="+mn-cs"/>
              </a:rPr>
              <a:t>of the </a:t>
            </a:r>
            <a:r>
              <a:rPr kumimoji="0" lang="en-US" sz="1400" b="1" i="0" u="none" strike="noStrike" kern="1200" cap="none" spc="0" normalizeH="0" baseline="0" noProof="0" dirty="0" smtClean="0">
                <a:ln>
                  <a:noFill/>
                </a:ln>
                <a:solidFill>
                  <a:srgbClr val="4B4B4B"/>
                </a:solidFill>
                <a:effectLst/>
                <a:uLnTx/>
                <a:uFillTx/>
                <a:latin typeface="Arial"/>
                <a:ea typeface="+mn-ea"/>
                <a:cs typeface="+mn-cs"/>
              </a:rPr>
              <a:t>Control operating </a:t>
            </a:r>
            <a:r>
              <a:rPr kumimoji="0" lang="en-US" sz="1400" b="1" i="0" u="none" strike="noStrike" kern="1200" cap="none" spc="0" normalizeH="0" baseline="0" noProof="0" dirty="0">
                <a:ln>
                  <a:noFill/>
                </a:ln>
                <a:solidFill>
                  <a:srgbClr val="4B4B4B"/>
                </a:solidFill>
                <a:effectLst/>
                <a:uLnTx/>
                <a:uFillTx/>
                <a:latin typeface="Arial"/>
                <a:ea typeface="+mn-ea"/>
                <a:cs typeface="+mn-cs"/>
              </a:rPr>
              <a:t>effectiveness </a:t>
            </a:r>
            <a:r>
              <a:rPr kumimoji="0" lang="en-US" sz="1400" b="1" i="0" u="none" strike="noStrike" kern="1200" cap="none" spc="0" normalizeH="0" baseline="0" noProof="0" dirty="0" smtClean="0">
                <a:ln>
                  <a:noFill/>
                </a:ln>
                <a:solidFill>
                  <a:srgbClr val="4B4B4B"/>
                </a:solidFill>
                <a:effectLst/>
                <a:uLnTx/>
                <a:uFillTx/>
                <a:latin typeface="Arial"/>
                <a:ea typeface="+mn-ea"/>
                <a:cs typeface="+mn-cs"/>
              </a:rPr>
              <a:t>results in </a:t>
            </a:r>
            <a:r>
              <a:rPr kumimoji="0" lang="en-US" sz="1400" b="1" i="0" u="none" strike="noStrike" kern="1200" cap="none" spc="0" normalizeH="0" baseline="0" noProof="0" dirty="0">
                <a:ln>
                  <a:noFill/>
                </a:ln>
                <a:solidFill>
                  <a:srgbClr val="4B4B4B"/>
                </a:solidFill>
                <a:effectLst/>
                <a:uLnTx/>
                <a:uFillTx/>
                <a:latin typeface="Arial"/>
                <a:ea typeface="+mn-ea"/>
                <a:cs typeface="+mn-cs"/>
              </a:rPr>
              <a:t>i</a:t>
            </a:r>
            <a:r>
              <a:rPr kumimoji="0" lang="en-US" sz="1400" b="1" i="0" u="none" strike="noStrike" kern="1200" cap="none" spc="0" normalizeH="0" baseline="0" noProof="0" dirty="0" smtClean="0">
                <a:ln>
                  <a:noFill/>
                </a:ln>
                <a:solidFill>
                  <a:srgbClr val="4B4B4B"/>
                </a:solidFill>
                <a:effectLst/>
                <a:uLnTx/>
                <a:uFillTx/>
                <a:latin typeface="Arial"/>
                <a:ea typeface="+mn-ea"/>
                <a:cs typeface="+mn-cs"/>
              </a:rPr>
              <a:t>ncomplete Risk measurement</a:t>
            </a:r>
            <a:endParaRPr kumimoji="0" lang="en-US" sz="1400" b="1" i="0" u="none" strike="noStrike" kern="1200" cap="none" spc="0" normalizeH="0" baseline="0" noProof="0" dirty="0">
              <a:ln>
                <a:noFill/>
              </a:ln>
              <a:solidFill>
                <a:srgbClr val="4B4B4B"/>
              </a:solidFill>
              <a:effectLst/>
              <a:uLnTx/>
              <a:uFillTx/>
              <a:latin typeface="Arial"/>
              <a:ea typeface="Arial" charset="0"/>
              <a:cs typeface="Arial" charset="0"/>
            </a:endParaRP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1400" b="1" i="0" u="none" strike="noStrike" kern="1200" cap="none" spc="0" normalizeH="0" baseline="0" noProof="0" dirty="0" smtClean="0">
                <a:ln>
                  <a:noFill/>
                </a:ln>
                <a:solidFill>
                  <a:srgbClr val="4B4B4B"/>
                </a:solidFill>
                <a:effectLst/>
                <a:uLnTx/>
                <a:uFillTx/>
                <a:latin typeface="Arial"/>
                <a:ea typeface="Arial" charset="0"/>
                <a:cs typeface="Arial" charset="0"/>
              </a:rPr>
              <a:t>No </a:t>
            </a:r>
            <a:r>
              <a:rPr kumimoji="0" lang="en-US" sz="1400" b="1" i="0" u="none" strike="noStrike" kern="1200" cap="none" spc="0" normalizeH="0" baseline="0" noProof="0" dirty="0">
                <a:ln>
                  <a:noFill/>
                </a:ln>
                <a:solidFill>
                  <a:srgbClr val="4B4B4B"/>
                </a:solidFill>
                <a:effectLst/>
                <a:uLnTx/>
                <a:uFillTx/>
                <a:latin typeface="Arial"/>
                <a:ea typeface="Arial" charset="0"/>
                <a:cs typeface="Arial" charset="0"/>
              </a:rPr>
              <a:t>Off-The-Shelf product that can perform one-stop </a:t>
            </a:r>
            <a:r>
              <a:rPr kumimoji="0" lang="en-US" sz="1400" b="1" i="0" u="none" strike="noStrike" kern="1200" cap="none" spc="0" normalizeH="0" baseline="0" noProof="0" dirty="0" smtClean="0">
                <a:ln>
                  <a:noFill/>
                </a:ln>
                <a:solidFill>
                  <a:srgbClr val="4B4B4B"/>
                </a:solidFill>
                <a:effectLst/>
                <a:uLnTx/>
                <a:uFillTx/>
                <a:latin typeface="Arial"/>
                <a:ea typeface="Arial" charset="0"/>
                <a:cs typeface="Arial" charset="0"/>
              </a:rPr>
              <a:t>‘automated’ control assessments </a:t>
            </a:r>
            <a:r>
              <a:rPr kumimoji="0" lang="en-US" sz="1400" b="1" i="0" u="none" strike="noStrike" kern="1200" cap="none" spc="0" normalizeH="0" baseline="0" noProof="0" dirty="0">
                <a:ln>
                  <a:noFill/>
                </a:ln>
                <a:solidFill>
                  <a:srgbClr val="4B4B4B"/>
                </a:solidFill>
                <a:effectLst/>
                <a:uLnTx/>
                <a:uFillTx/>
                <a:latin typeface="Arial"/>
                <a:ea typeface="Arial" charset="0"/>
                <a:cs typeface="Arial" charset="0"/>
              </a:rPr>
              <a:t>across the diverse technological </a:t>
            </a:r>
            <a:r>
              <a:rPr kumimoji="0" lang="en-US" sz="1400" b="1" i="0" u="none" strike="noStrike" kern="1200" cap="none" spc="0" normalizeH="0" baseline="0" noProof="0" dirty="0" smtClean="0">
                <a:ln>
                  <a:noFill/>
                </a:ln>
                <a:solidFill>
                  <a:srgbClr val="4B4B4B"/>
                </a:solidFill>
                <a:effectLst/>
                <a:uLnTx/>
                <a:uFillTx/>
                <a:latin typeface="Arial"/>
                <a:ea typeface="Arial" charset="0"/>
                <a:cs typeface="Arial" charset="0"/>
              </a:rPr>
              <a:t>landscape</a:t>
            </a:r>
            <a:endParaRPr kumimoji="0" lang="en-US" sz="1400" b="1" i="0" u="none" strike="noStrike" kern="1200" cap="none" spc="0" normalizeH="0" baseline="0" noProof="0" dirty="0">
              <a:ln>
                <a:noFill/>
              </a:ln>
              <a:solidFill>
                <a:srgbClr val="4B4B4B"/>
              </a:solidFill>
              <a:effectLst/>
              <a:uLnTx/>
              <a:uFillTx/>
              <a:latin typeface="Arial"/>
              <a:ea typeface="Arial" charset="0"/>
              <a:cs typeface="Arial" charset="0"/>
            </a:endParaRPr>
          </a:p>
        </p:txBody>
      </p:sp>
      <p:grpSp>
        <p:nvGrpSpPr>
          <p:cNvPr id="5" name="Group 4"/>
          <p:cNvGrpSpPr/>
          <p:nvPr/>
        </p:nvGrpSpPr>
        <p:grpSpPr>
          <a:xfrm>
            <a:off x="435757" y="1720896"/>
            <a:ext cx="5981574" cy="2907918"/>
            <a:chOff x="225444" y="1734307"/>
            <a:chExt cx="5981574" cy="2907918"/>
          </a:xfrm>
        </p:grpSpPr>
        <p:sp>
          <p:nvSpPr>
            <p:cNvPr id="4" name="Rounded Rectangle 3"/>
            <p:cNvSpPr/>
            <p:nvPr/>
          </p:nvSpPr>
          <p:spPr>
            <a:xfrm>
              <a:off x="225444" y="1734307"/>
              <a:ext cx="5981574" cy="2907918"/>
            </a:xfrm>
            <a:prstGeom prst="roundRect">
              <a:avLst>
                <a:gd name="adj" fmla="val 3241"/>
              </a:avLst>
            </a:prstGeom>
            <a:gradFill>
              <a:gsLst>
                <a:gs pos="0">
                  <a:schemeClr val="accent1">
                    <a:lumMod val="40000"/>
                    <a:lumOff val="60000"/>
                  </a:schemeClr>
                </a:gs>
                <a:gs pos="32000">
                  <a:srgbClr val="F2F2F2"/>
                </a:gs>
                <a:gs pos="100000">
                  <a:schemeClr val="accent1">
                    <a:lumMod val="20000"/>
                    <a:lumOff val="8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grpSp>
          <p:nvGrpSpPr>
            <p:cNvPr id="2" name="Group 1"/>
            <p:cNvGrpSpPr/>
            <p:nvPr/>
          </p:nvGrpSpPr>
          <p:grpSpPr>
            <a:xfrm>
              <a:off x="349386" y="1936448"/>
              <a:ext cx="5670414" cy="2647755"/>
              <a:chOff x="97098" y="2011679"/>
              <a:chExt cx="5670414" cy="2647755"/>
            </a:xfrm>
          </p:grpSpPr>
          <p:sp>
            <p:nvSpPr>
              <p:cNvPr id="163" name="Rounded Rectangle 162"/>
              <p:cNvSpPr/>
              <p:nvPr/>
            </p:nvSpPr>
            <p:spPr>
              <a:xfrm>
                <a:off x="3291840" y="2011679"/>
                <a:ext cx="2475672" cy="29260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Arial"/>
                    <a:ea typeface="+mn-ea"/>
                    <a:cs typeface="+mn-cs"/>
                  </a:rPr>
                  <a:t>Shared Services Technology</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sp>
            <p:nvSpPr>
              <p:cNvPr id="165" name="Rounded Rectangle 164"/>
              <p:cNvSpPr/>
              <p:nvPr/>
            </p:nvSpPr>
            <p:spPr>
              <a:xfrm>
                <a:off x="3291840" y="2696003"/>
                <a:ext cx="2475672" cy="29260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Technology Risk </a:t>
                </a:r>
                <a:r>
                  <a:rPr kumimoji="0" lang="en-US" sz="1000" b="1" i="0" u="none" strike="noStrike" kern="1200" cap="none" spc="0" normalizeH="0" baseline="0" noProof="0" dirty="0" smtClean="0">
                    <a:ln>
                      <a:noFill/>
                    </a:ln>
                    <a:solidFill>
                      <a:srgbClr val="FFFFFF"/>
                    </a:solidFill>
                    <a:effectLst/>
                    <a:uLnTx/>
                    <a:uFillTx/>
                    <a:latin typeface="Arial"/>
                    <a:ea typeface="+mn-ea"/>
                    <a:cs typeface="+mn-cs"/>
                  </a:rPr>
                  <a:t>&amp;Controls</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sp>
            <p:nvSpPr>
              <p:cNvPr id="170" name="Rounded Rectangle 169"/>
              <p:cNvSpPr/>
              <p:nvPr/>
            </p:nvSpPr>
            <p:spPr>
              <a:xfrm>
                <a:off x="3291840" y="3722489"/>
                <a:ext cx="2475672" cy="29260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Arial"/>
                    <a:ea typeface="+mn-ea"/>
                    <a:cs typeface="+mn-cs"/>
                  </a:rPr>
                  <a:t>Technology Services Group</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sp>
            <p:nvSpPr>
              <p:cNvPr id="172" name="Rounded Rectangle 171"/>
              <p:cNvSpPr/>
              <p:nvPr/>
            </p:nvSpPr>
            <p:spPr>
              <a:xfrm>
                <a:off x="3291840" y="3038165"/>
                <a:ext cx="2475672" cy="29260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Arial"/>
                    <a:ea typeface="+mn-ea"/>
                    <a:cs typeface="+mn-cs"/>
                  </a:rPr>
                  <a:t>Pershing</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sp>
            <p:nvSpPr>
              <p:cNvPr id="173" name="Rounded Rectangle 172"/>
              <p:cNvSpPr/>
              <p:nvPr/>
            </p:nvSpPr>
            <p:spPr>
              <a:xfrm>
                <a:off x="3291840" y="2353841"/>
                <a:ext cx="2475672" cy="29260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Arial"/>
                    <a:ea typeface="+mn-ea"/>
                    <a:cs typeface="+mn-cs"/>
                  </a:rPr>
                  <a:t>Asset Management Technology</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sp>
            <p:nvSpPr>
              <p:cNvPr id="175" name="Rounded Rectangle 174"/>
              <p:cNvSpPr/>
              <p:nvPr/>
            </p:nvSpPr>
            <p:spPr>
              <a:xfrm>
                <a:off x="3277326" y="4064651"/>
                <a:ext cx="2490186" cy="29260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Clearing, Market &amp; Issuer </a:t>
                </a:r>
                <a:r>
                  <a:rPr kumimoji="0" lang="en-US" sz="1000" b="1" i="0" u="none" strike="noStrike" kern="1200" cap="none" spc="0" normalizeH="0" baseline="0" noProof="0" dirty="0" smtClean="0">
                    <a:ln>
                      <a:noFill/>
                    </a:ln>
                    <a:solidFill>
                      <a:srgbClr val="FFFFFF"/>
                    </a:solidFill>
                    <a:effectLst/>
                    <a:uLnTx/>
                    <a:uFillTx/>
                    <a:latin typeface="Arial"/>
                    <a:ea typeface="+mn-ea"/>
                    <a:cs typeface="+mn-cs"/>
                  </a:rPr>
                  <a:t>Services</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sp>
            <p:nvSpPr>
              <p:cNvPr id="176" name="Rounded Rectangle 175"/>
              <p:cNvSpPr/>
              <p:nvPr/>
            </p:nvSpPr>
            <p:spPr>
              <a:xfrm>
                <a:off x="3291840" y="3380327"/>
                <a:ext cx="2475672" cy="29260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Arial"/>
                    <a:ea typeface="+mn-ea"/>
                    <a:cs typeface="+mn-cs"/>
                  </a:rPr>
                  <a:t>Wealth Management Technology</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sp>
            <p:nvSpPr>
              <p:cNvPr id="78" name="Rounded Rectangle 77"/>
              <p:cNvSpPr/>
              <p:nvPr/>
            </p:nvSpPr>
            <p:spPr>
              <a:xfrm>
                <a:off x="182880" y="2011679"/>
                <a:ext cx="2194560" cy="2926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B4B4B"/>
                    </a:solidFill>
                    <a:effectLst/>
                    <a:uLnTx/>
                    <a:uFillTx/>
                    <a:latin typeface="Arial"/>
                    <a:ea typeface="+mn-ea"/>
                    <a:cs typeface="+mn-cs"/>
                  </a:rPr>
                  <a:t>Alternative Investment Services</a:t>
                </a:r>
              </a:p>
            </p:txBody>
          </p:sp>
          <p:sp>
            <p:nvSpPr>
              <p:cNvPr id="95" name="Rounded Rectangle 94"/>
              <p:cNvSpPr/>
              <p:nvPr/>
            </p:nvSpPr>
            <p:spPr>
              <a:xfrm>
                <a:off x="182880" y="2353841"/>
                <a:ext cx="2194560" cy="2926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4B4B4B"/>
                    </a:solidFill>
                    <a:effectLst/>
                    <a:uLnTx/>
                    <a:uFillTx/>
                    <a:latin typeface="Arial"/>
                    <a:ea typeface="+mn-ea"/>
                    <a:cs typeface="+mn-cs"/>
                  </a:rPr>
                  <a:t>Asset Servicing</a:t>
                </a:r>
                <a:endParaRPr kumimoji="0" lang="en-US" sz="1000" b="1" i="0" u="none" strike="noStrike" kern="1200" cap="none" spc="0" normalizeH="0" baseline="0" noProof="0" dirty="0">
                  <a:ln>
                    <a:noFill/>
                  </a:ln>
                  <a:solidFill>
                    <a:srgbClr val="4B4B4B"/>
                  </a:solidFill>
                  <a:effectLst/>
                  <a:uLnTx/>
                  <a:uFillTx/>
                  <a:latin typeface="Arial"/>
                  <a:ea typeface="+mn-ea"/>
                  <a:cs typeface="+mn-cs"/>
                </a:endParaRPr>
              </a:p>
            </p:txBody>
          </p:sp>
          <p:sp>
            <p:nvSpPr>
              <p:cNvPr id="152" name="Rounded Rectangle 151"/>
              <p:cNvSpPr/>
              <p:nvPr/>
            </p:nvSpPr>
            <p:spPr>
              <a:xfrm>
                <a:off x="182880" y="3722489"/>
                <a:ext cx="2194560" cy="2926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4B4B4B"/>
                    </a:solidFill>
                    <a:effectLst/>
                    <a:uLnTx/>
                    <a:uFillTx/>
                    <a:latin typeface="Arial"/>
                    <a:ea typeface="+mn-ea"/>
                    <a:cs typeface="+mn-cs"/>
                  </a:rPr>
                  <a:t>Treasury Services</a:t>
                </a:r>
                <a:endParaRPr kumimoji="0" lang="en-US" sz="1000" b="1" i="0" u="none" strike="noStrike" kern="1200" cap="none" spc="0" normalizeH="0" baseline="0" noProof="0" dirty="0">
                  <a:ln>
                    <a:noFill/>
                  </a:ln>
                  <a:solidFill>
                    <a:srgbClr val="4B4B4B"/>
                  </a:solidFill>
                  <a:effectLst/>
                  <a:uLnTx/>
                  <a:uFillTx/>
                  <a:latin typeface="Arial"/>
                  <a:ea typeface="+mn-ea"/>
                  <a:cs typeface="+mn-cs"/>
                </a:endParaRPr>
              </a:p>
            </p:txBody>
          </p:sp>
          <p:sp>
            <p:nvSpPr>
              <p:cNvPr id="159" name="Rounded Rectangle 158"/>
              <p:cNvSpPr/>
              <p:nvPr/>
            </p:nvSpPr>
            <p:spPr>
              <a:xfrm>
                <a:off x="182880" y="3380327"/>
                <a:ext cx="2194560" cy="2926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64008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4B4B4B"/>
                    </a:solidFill>
                    <a:effectLst/>
                    <a:uLnTx/>
                    <a:uFillTx/>
                    <a:latin typeface="Arial"/>
                    <a:ea typeface="+mn-ea"/>
                    <a:cs typeface="+mn-cs"/>
                  </a:rPr>
                  <a:t>Markets</a:t>
                </a:r>
                <a:endParaRPr kumimoji="0" lang="en-US" sz="1000" b="1" i="0" u="none" strike="noStrike" kern="1200" cap="none" spc="0" normalizeH="0" baseline="0" noProof="0" dirty="0">
                  <a:ln>
                    <a:noFill/>
                  </a:ln>
                  <a:solidFill>
                    <a:srgbClr val="4B4B4B"/>
                  </a:solidFill>
                  <a:effectLst/>
                  <a:uLnTx/>
                  <a:uFillTx/>
                  <a:latin typeface="Arial"/>
                  <a:ea typeface="+mn-ea"/>
                  <a:cs typeface="+mn-cs"/>
                </a:endParaRPr>
              </a:p>
            </p:txBody>
          </p:sp>
          <p:sp>
            <p:nvSpPr>
              <p:cNvPr id="160" name="Rounded Rectangle 159"/>
              <p:cNvSpPr/>
              <p:nvPr/>
            </p:nvSpPr>
            <p:spPr>
              <a:xfrm>
                <a:off x="182880" y="2696003"/>
                <a:ext cx="2194560" cy="2926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4B4B4B"/>
                    </a:solidFill>
                    <a:effectLst/>
                    <a:uLnTx/>
                    <a:uFillTx/>
                    <a:latin typeface="Arial"/>
                    <a:ea typeface="+mn-ea"/>
                    <a:cs typeface="+mn-cs"/>
                  </a:rPr>
                  <a:t>Broker-Dealer Services</a:t>
                </a:r>
                <a:endParaRPr kumimoji="0" lang="en-US" sz="1000" b="1" i="0" u="none" strike="noStrike" kern="1200" cap="none" spc="0" normalizeH="0" baseline="0" noProof="0" dirty="0">
                  <a:ln>
                    <a:noFill/>
                  </a:ln>
                  <a:solidFill>
                    <a:srgbClr val="4B4B4B"/>
                  </a:solidFill>
                  <a:effectLst/>
                  <a:uLnTx/>
                  <a:uFillTx/>
                  <a:latin typeface="Arial"/>
                  <a:ea typeface="+mn-ea"/>
                  <a:cs typeface="+mn-cs"/>
                </a:endParaRPr>
              </a:p>
            </p:txBody>
          </p:sp>
          <p:sp>
            <p:nvSpPr>
              <p:cNvPr id="161" name="Rounded Rectangle 160"/>
              <p:cNvSpPr/>
              <p:nvPr/>
            </p:nvSpPr>
            <p:spPr>
              <a:xfrm>
                <a:off x="182880" y="3038165"/>
                <a:ext cx="2194560" cy="2926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288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4B4B4B"/>
                    </a:solidFill>
                    <a:effectLst/>
                    <a:uLnTx/>
                    <a:uFillTx/>
                    <a:latin typeface="Arial"/>
                    <a:ea typeface="+mn-ea"/>
                    <a:cs typeface="+mn-cs"/>
                  </a:rPr>
                  <a:t>Corporate Trust</a:t>
                </a:r>
                <a:endParaRPr kumimoji="0" lang="en-US" sz="1000" b="1" i="0" u="none" strike="noStrike" kern="1200" cap="none" spc="0" normalizeH="0" baseline="0" noProof="0" dirty="0">
                  <a:ln>
                    <a:noFill/>
                  </a:ln>
                  <a:solidFill>
                    <a:srgbClr val="4B4B4B"/>
                  </a:solidFill>
                  <a:effectLst/>
                  <a:uLnTx/>
                  <a:uFillTx/>
                  <a:latin typeface="Arial"/>
                  <a:ea typeface="+mn-ea"/>
                  <a:cs typeface="+mn-cs"/>
                </a:endParaRPr>
              </a:p>
            </p:txBody>
          </p:sp>
          <p:sp>
            <p:nvSpPr>
              <p:cNvPr id="162" name="Rounded Rectangle 161"/>
              <p:cNvSpPr/>
              <p:nvPr/>
            </p:nvSpPr>
            <p:spPr>
              <a:xfrm>
                <a:off x="182880" y="4064651"/>
                <a:ext cx="2194560" cy="2926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9144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4B4B4B"/>
                    </a:solidFill>
                    <a:effectLst/>
                    <a:uLnTx/>
                    <a:uFillTx/>
                    <a:latin typeface="Arial"/>
                    <a:ea typeface="+mn-ea"/>
                    <a:cs typeface="+mn-cs"/>
                  </a:rPr>
                  <a:t>Wealth Management</a:t>
                </a:r>
                <a:endParaRPr kumimoji="0" lang="en-US" sz="1000" b="1" i="0" u="none" strike="noStrike" kern="1200" cap="none" spc="0" normalizeH="0" baseline="0" noProof="0" dirty="0">
                  <a:ln>
                    <a:noFill/>
                  </a:ln>
                  <a:solidFill>
                    <a:srgbClr val="4B4B4B"/>
                  </a:solidFill>
                  <a:effectLst/>
                  <a:uLnTx/>
                  <a:uFillTx/>
                  <a:latin typeface="Arial"/>
                  <a:ea typeface="+mn-ea"/>
                  <a:cs typeface="+mn-cs"/>
                </a:endParaRPr>
              </a:p>
            </p:txBody>
          </p:sp>
          <p:sp>
            <p:nvSpPr>
              <p:cNvPr id="149" name="Oval 148"/>
              <p:cNvSpPr>
                <a:spLocks noChangeAspect="1"/>
              </p:cNvSpPr>
              <p:nvPr/>
            </p:nvSpPr>
            <p:spPr>
              <a:xfrm>
                <a:off x="1778097" y="2248088"/>
                <a:ext cx="1920240" cy="19202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srgbClr val="008C95"/>
                    </a:solidFill>
                    <a:effectLst/>
                    <a:uLnTx/>
                    <a:uFillTx/>
                    <a:latin typeface="Arial"/>
                    <a:ea typeface="+mn-ea"/>
                    <a:cs typeface="+mn-cs"/>
                  </a:rPr>
                  <a:t>&lt;1%</a:t>
                </a:r>
                <a:br>
                  <a:rPr kumimoji="0" lang="en-US" sz="3600" b="1" i="0" u="none" strike="noStrike" kern="1200" cap="none" spc="0" normalizeH="0" baseline="0" noProof="0" dirty="0" smtClean="0">
                    <a:ln>
                      <a:noFill/>
                    </a:ln>
                    <a:solidFill>
                      <a:srgbClr val="008C95"/>
                    </a:solidFill>
                    <a:effectLst/>
                    <a:uLnTx/>
                    <a:uFillTx/>
                    <a:latin typeface="Arial"/>
                    <a:ea typeface="+mn-ea"/>
                    <a:cs typeface="+mn-cs"/>
                  </a:rPr>
                </a:br>
                <a:r>
                  <a:rPr kumimoji="0" lang="en-US" sz="1000" b="1" i="0" u="none" strike="noStrike" kern="1200" cap="none" spc="0" normalizeH="0" baseline="0" noProof="0" dirty="0" smtClean="0">
                    <a:ln>
                      <a:noFill/>
                    </a:ln>
                    <a:solidFill>
                      <a:srgbClr val="008C95"/>
                    </a:solidFill>
                    <a:effectLst/>
                    <a:uLnTx/>
                    <a:uFillTx/>
                    <a:latin typeface="Arial"/>
                    <a:ea typeface="+mn-ea"/>
                    <a:cs typeface="+mn-cs"/>
                  </a:rPr>
                  <a:t>Continuous Monitoring Coverage</a:t>
                </a:r>
                <a:endParaRPr kumimoji="0" lang="en-US" sz="3200" b="1" i="0" u="none" strike="noStrike" kern="1200" cap="none" spc="0" normalizeH="0" baseline="0" noProof="0" dirty="0">
                  <a:ln>
                    <a:noFill/>
                  </a:ln>
                  <a:solidFill>
                    <a:srgbClr val="008C95"/>
                  </a:solidFill>
                  <a:effectLst/>
                  <a:uLnTx/>
                  <a:uFillTx/>
                  <a:latin typeface="Arial"/>
                  <a:ea typeface="+mn-ea"/>
                  <a:cs typeface="+mn-cs"/>
                </a:endParaRPr>
              </a:p>
            </p:txBody>
          </p:sp>
          <p:sp>
            <p:nvSpPr>
              <p:cNvPr id="93" name="Rounded Rectangle 92"/>
              <p:cNvSpPr/>
              <p:nvPr/>
            </p:nvSpPr>
            <p:spPr>
              <a:xfrm>
                <a:off x="97098" y="4446598"/>
                <a:ext cx="5542685" cy="2128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000000"/>
                    </a:solidFill>
                    <a:effectLst/>
                    <a:uLnTx/>
                    <a:uFillTx/>
                    <a:latin typeface="Arial"/>
                    <a:ea typeface="+mn-ea"/>
                    <a:cs typeface="+mn-cs"/>
                  </a:rPr>
                  <a:t>BNY Mellon Lines of Business (LoB)</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p:txBody>
          </p:sp>
        </p:grpSp>
      </p:grpSp>
      <p:grpSp>
        <p:nvGrpSpPr>
          <p:cNvPr id="14" name="Group 13"/>
          <p:cNvGrpSpPr/>
          <p:nvPr/>
        </p:nvGrpSpPr>
        <p:grpSpPr>
          <a:xfrm>
            <a:off x="6587818" y="1717338"/>
            <a:ext cx="5137909" cy="2907918"/>
            <a:chOff x="6749292" y="1641682"/>
            <a:chExt cx="5137909" cy="2907918"/>
          </a:xfrm>
        </p:grpSpPr>
        <p:sp>
          <p:nvSpPr>
            <p:cNvPr id="67" name="Rounded Rectangle 66"/>
            <p:cNvSpPr/>
            <p:nvPr/>
          </p:nvSpPr>
          <p:spPr>
            <a:xfrm>
              <a:off x="6749292" y="1641682"/>
              <a:ext cx="5137909" cy="2907918"/>
            </a:xfrm>
            <a:prstGeom prst="roundRect">
              <a:avLst>
                <a:gd name="adj" fmla="val 3241"/>
              </a:avLst>
            </a:prstGeom>
            <a:gradFill flip="none" rotWithShape="1">
              <a:gsLst>
                <a:gs pos="0">
                  <a:schemeClr val="accent1">
                    <a:lumMod val="20000"/>
                    <a:lumOff val="80000"/>
                  </a:schemeClr>
                </a:gs>
                <a:gs pos="50000">
                  <a:schemeClr val="accent1">
                    <a:lumMod val="40000"/>
                    <a:lumOff val="60000"/>
                  </a:schemeClr>
                </a:gs>
                <a:gs pos="100000">
                  <a:schemeClr val="accent3">
                    <a:lumMod val="20000"/>
                    <a:lumOff val="8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grpSp>
          <p:nvGrpSpPr>
            <p:cNvPr id="3" name="Group 2"/>
            <p:cNvGrpSpPr/>
            <p:nvPr/>
          </p:nvGrpSpPr>
          <p:grpSpPr>
            <a:xfrm>
              <a:off x="7858713" y="1686250"/>
              <a:ext cx="3825291" cy="1015663"/>
              <a:chOff x="220979" y="5343025"/>
              <a:chExt cx="3825291" cy="1015663"/>
            </a:xfrm>
          </p:grpSpPr>
          <p:sp>
            <p:nvSpPr>
              <p:cNvPr id="188" name="TextBox 187"/>
              <p:cNvSpPr txBox="1"/>
              <p:nvPr/>
            </p:nvSpPr>
            <p:spPr>
              <a:xfrm>
                <a:off x="220979" y="5343025"/>
                <a:ext cx="1595217" cy="101566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4B4B4B"/>
                    </a:solidFill>
                    <a:effectLst/>
                    <a:uLnTx/>
                    <a:uFillTx/>
                    <a:latin typeface="Arial"/>
                    <a:ea typeface="+mn-ea"/>
                    <a:cs typeface="+mn-cs"/>
                  </a:rPr>
                  <a:t>ONLY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B4B4B"/>
                    </a:solidFill>
                    <a:effectLst/>
                    <a:uLnTx/>
                    <a:uFillTx/>
                    <a:latin typeface="Arial"/>
                    <a:ea typeface="+mn-ea"/>
                    <a:cs typeface="+mn-cs"/>
                  </a:rPr>
                  <a:t>20</a:t>
                </a:r>
                <a:r>
                  <a:rPr kumimoji="0" lang="en-US" sz="3600" b="0" i="0" u="none" strike="noStrike" kern="1200" cap="none" spc="0" normalizeH="0" baseline="0" noProof="0" dirty="0" smtClean="0">
                    <a:ln>
                      <a:noFill/>
                    </a:ln>
                    <a:solidFill>
                      <a:srgbClr val="4B4B4B"/>
                    </a:solidFill>
                    <a:effectLst/>
                    <a:uLnTx/>
                    <a:uFillTx/>
                    <a:latin typeface="Arial"/>
                    <a:ea typeface="+mn-ea"/>
                    <a:cs typeface="+mn-cs"/>
                  </a:rPr>
                  <a:t>%</a:t>
                </a:r>
                <a:endParaRPr kumimoji="0" lang="en-US" sz="3600" b="0" i="0" u="none" strike="noStrike" kern="1200" cap="none" spc="0" normalizeH="0" baseline="0" noProof="0" dirty="0">
                  <a:ln>
                    <a:noFill/>
                  </a:ln>
                  <a:solidFill>
                    <a:srgbClr val="4B4B4B"/>
                  </a:solidFill>
                  <a:effectLst/>
                  <a:uLnTx/>
                  <a:uFillTx/>
                  <a:latin typeface="Arial"/>
                  <a:ea typeface="+mn-ea"/>
                  <a:cs typeface="+mn-cs"/>
                </a:endParaRPr>
              </a:p>
            </p:txBody>
          </p:sp>
          <p:sp>
            <p:nvSpPr>
              <p:cNvPr id="178" name="TextBox 177"/>
              <p:cNvSpPr txBox="1"/>
              <p:nvPr/>
            </p:nvSpPr>
            <p:spPr>
              <a:xfrm>
                <a:off x="1360622" y="5343026"/>
                <a:ext cx="2685648" cy="973008"/>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4B4B4B"/>
                    </a:solidFill>
                    <a:effectLst/>
                    <a:uLnTx/>
                    <a:uFillTx/>
                    <a:latin typeface="Arial"/>
                    <a:ea typeface="+mn-ea"/>
                    <a:cs typeface="+mn-cs"/>
                  </a:rPr>
                  <a:t>o</a:t>
                </a:r>
                <a:r>
                  <a:rPr kumimoji="0" lang="en-US" sz="1600" b="0" i="0" u="none" strike="noStrike" kern="1200" cap="none" spc="0" normalizeH="0" baseline="0" noProof="0" dirty="0" smtClean="0">
                    <a:ln>
                      <a:noFill/>
                    </a:ln>
                    <a:solidFill>
                      <a:srgbClr val="4B4B4B"/>
                    </a:solidFill>
                    <a:effectLst/>
                    <a:uLnTx/>
                    <a:uFillTx/>
                    <a:latin typeface="Arial"/>
                    <a:ea typeface="+mn-ea"/>
                    <a:cs typeface="+mn-cs"/>
                  </a:rPr>
                  <a:t>f the Controls are being monitored and tested</a:t>
                </a:r>
                <a:endParaRPr kumimoji="0" lang="en-US" sz="1600" b="0" i="0" u="none" strike="noStrike" kern="1200" cap="none" spc="0" normalizeH="0" baseline="0" noProof="0" dirty="0">
                  <a:ln>
                    <a:noFill/>
                  </a:ln>
                  <a:solidFill>
                    <a:srgbClr val="4B4B4B"/>
                  </a:solidFill>
                  <a:effectLst/>
                  <a:uLnTx/>
                  <a:uFillTx/>
                  <a:latin typeface="Arial"/>
                  <a:ea typeface="+mn-ea"/>
                  <a:cs typeface="+mn-cs"/>
                </a:endParaRPr>
              </a:p>
            </p:txBody>
          </p:sp>
        </p:grpSp>
        <p:grpSp>
          <p:nvGrpSpPr>
            <p:cNvPr id="73" name="Group 72"/>
            <p:cNvGrpSpPr/>
            <p:nvPr/>
          </p:nvGrpSpPr>
          <p:grpSpPr>
            <a:xfrm>
              <a:off x="7845208" y="2616385"/>
              <a:ext cx="4028489" cy="1015663"/>
              <a:chOff x="215601" y="5343025"/>
              <a:chExt cx="3459763" cy="1015663"/>
            </a:xfrm>
          </p:grpSpPr>
          <p:sp>
            <p:nvSpPr>
              <p:cNvPr id="74" name="TextBox 73"/>
              <p:cNvSpPr txBox="1"/>
              <p:nvPr/>
            </p:nvSpPr>
            <p:spPr>
              <a:xfrm>
                <a:off x="215601" y="5343025"/>
                <a:ext cx="1595217" cy="101566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4B4B4B"/>
                    </a:solidFill>
                    <a:effectLst/>
                    <a:uLnTx/>
                    <a:uFillTx/>
                    <a:latin typeface="Arial"/>
                    <a:ea typeface="+mn-ea"/>
                    <a:cs typeface="+mn-cs"/>
                  </a:rPr>
                  <a:t>ONLY</a:t>
                </a:r>
                <a:endParaRPr kumimoji="0" lang="en-US" sz="1200" b="0" i="0" u="none" strike="noStrike" kern="1200" cap="none" spc="0" normalizeH="0" baseline="0" noProof="0" dirty="0" smtClean="0">
                  <a:ln>
                    <a:noFill/>
                  </a:ln>
                  <a:solidFill>
                    <a:srgbClr val="4B4B4B"/>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4B4B4B"/>
                    </a:solidFill>
                    <a:effectLst/>
                    <a:uLnTx/>
                    <a:uFillTx/>
                    <a:latin typeface="Arial"/>
                    <a:ea typeface="+mn-ea"/>
                    <a:cs typeface="+mn-cs"/>
                  </a:rPr>
                  <a:t>5%</a:t>
                </a:r>
              </a:p>
            </p:txBody>
          </p:sp>
          <p:sp>
            <p:nvSpPr>
              <p:cNvPr id="75" name="TextBox 74"/>
              <p:cNvSpPr txBox="1"/>
              <p:nvPr/>
            </p:nvSpPr>
            <p:spPr>
              <a:xfrm>
                <a:off x="1205952" y="5343026"/>
                <a:ext cx="2469412" cy="973008"/>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4B4B4B"/>
                    </a:solidFill>
                    <a:effectLst/>
                    <a:uLnTx/>
                    <a:uFillTx/>
                    <a:latin typeface="Arial"/>
                    <a:ea typeface="+mn-ea"/>
                    <a:cs typeface="+mn-cs"/>
                  </a:rPr>
                  <a:t>o</a:t>
                </a:r>
                <a:r>
                  <a:rPr kumimoji="0" lang="en-US" sz="1600" b="0" i="0" u="none" strike="noStrike" kern="1200" cap="none" spc="0" normalizeH="0" baseline="0" noProof="0" dirty="0" smtClean="0">
                    <a:ln>
                      <a:noFill/>
                    </a:ln>
                    <a:solidFill>
                      <a:srgbClr val="4B4B4B"/>
                    </a:solidFill>
                    <a:effectLst/>
                    <a:uLnTx/>
                    <a:uFillTx/>
                    <a:latin typeface="Arial"/>
                    <a:ea typeface="+mn-ea"/>
                    <a:cs typeface="+mn-cs"/>
                  </a:rPr>
                  <a:t>f Controls is automated. Rest </a:t>
                </a:r>
                <a:r>
                  <a:rPr kumimoji="0" lang="en-US" sz="1600" b="0" i="0" u="none" strike="noStrike" kern="1200" cap="none" spc="0" normalizeH="0" baseline="0" noProof="0" dirty="0">
                    <a:ln>
                      <a:noFill/>
                    </a:ln>
                    <a:solidFill>
                      <a:srgbClr val="4B4B4B"/>
                    </a:solidFill>
                    <a:effectLst/>
                    <a:uLnTx/>
                    <a:uFillTx/>
                    <a:latin typeface="Arial"/>
                    <a:ea typeface="+mn-ea"/>
                    <a:cs typeface="+mn-cs"/>
                  </a:rPr>
                  <a:t>of the testing is manual </a:t>
                </a:r>
                <a:r>
                  <a:rPr kumimoji="0" lang="en-US" sz="1600" b="0" i="0" u="none" strike="noStrike" kern="1200" cap="none" spc="0" normalizeH="0" baseline="0" noProof="0" dirty="0" smtClean="0">
                    <a:ln>
                      <a:noFill/>
                    </a:ln>
                    <a:solidFill>
                      <a:srgbClr val="4B4B4B"/>
                    </a:solidFill>
                    <a:effectLst/>
                    <a:uLnTx/>
                    <a:uFillTx/>
                    <a:latin typeface="Arial"/>
                    <a:ea typeface="+mn-ea"/>
                    <a:cs typeface="+mn-cs"/>
                  </a:rPr>
                  <a:t>&amp; sample-based</a:t>
                </a:r>
                <a:endParaRPr kumimoji="0" lang="en-US" sz="1600" b="0" i="0" u="none" strike="noStrike" kern="1200" cap="none" spc="0" normalizeH="0" baseline="0" noProof="0" dirty="0">
                  <a:ln>
                    <a:noFill/>
                  </a:ln>
                  <a:solidFill>
                    <a:srgbClr val="4B4B4B"/>
                  </a:solidFill>
                  <a:effectLst/>
                  <a:uLnTx/>
                  <a:uFillTx/>
                  <a:latin typeface="Arial"/>
                  <a:ea typeface="+mn-ea"/>
                  <a:cs typeface="+mn-cs"/>
                </a:endParaRPr>
              </a:p>
            </p:txBody>
          </p:sp>
        </p:grpSp>
        <p:grpSp>
          <p:nvGrpSpPr>
            <p:cNvPr id="76" name="Group 75"/>
            <p:cNvGrpSpPr/>
            <p:nvPr/>
          </p:nvGrpSpPr>
          <p:grpSpPr>
            <a:xfrm>
              <a:off x="7826158" y="3646750"/>
              <a:ext cx="3899569" cy="880330"/>
              <a:chOff x="199240" y="5343025"/>
              <a:chExt cx="3349045" cy="1015663"/>
            </a:xfrm>
          </p:grpSpPr>
          <p:sp>
            <p:nvSpPr>
              <p:cNvPr id="77" name="TextBox 76"/>
              <p:cNvSpPr txBox="1"/>
              <p:nvPr/>
            </p:nvSpPr>
            <p:spPr>
              <a:xfrm>
                <a:off x="199240" y="5343025"/>
                <a:ext cx="1595217" cy="101566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4B4B4B"/>
                    </a:solidFill>
                    <a:effectLst/>
                    <a:uLnTx/>
                    <a:uFillTx/>
                    <a:latin typeface="Arial"/>
                    <a:ea typeface="+mn-ea"/>
                    <a:cs typeface="+mn-cs"/>
                  </a:rPr>
                  <a:t>ONLY</a:t>
                </a:r>
                <a:endParaRPr kumimoji="0" lang="en-US" sz="1200" b="0" i="0" u="none" strike="noStrike" kern="1200" cap="none" spc="0" normalizeH="0" baseline="0" noProof="0" dirty="0" smtClean="0">
                  <a:ln>
                    <a:noFill/>
                  </a:ln>
                  <a:solidFill>
                    <a:srgbClr val="4B4B4B"/>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4B4B4B"/>
                    </a:solidFill>
                    <a:effectLst/>
                    <a:uLnTx/>
                    <a:uFillTx/>
                    <a:latin typeface="Arial"/>
                    <a:ea typeface="+mn-ea"/>
                    <a:cs typeface="+mn-cs"/>
                  </a:rPr>
                  <a:t>10%</a:t>
                </a:r>
              </a:p>
            </p:txBody>
          </p:sp>
          <p:sp>
            <p:nvSpPr>
              <p:cNvPr id="79" name="TextBox 78"/>
              <p:cNvSpPr txBox="1"/>
              <p:nvPr/>
            </p:nvSpPr>
            <p:spPr>
              <a:xfrm>
                <a:off x="1205952" y="5343026"/>
                <a:ext cx="2342333" cy="973008"/>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4B4B4B"/>
                    </a:solidFill>
                    <a:effectLst/>
                    <a:uLnTx/>
                    <a:uFillTx/>
                    <a:latin typeface="Arial"/>
                    <a:ea typeface="+mn-ea"/>
                    <a:cs typeface="+mn-cs"/>
                  </a:rPr>
                  <a:t>Maximum coverage for a sample-based </a:t>
                </a:r>
                <a:r>
                  <a:rPr kumimoji="0" lang="en-US" sz="1600" b="0" i="0" u="none" strike="noStrike" kern="1200" cap="none" spc="0" normalizeH="0" baseline="0" noProof="0" dirty="0" smtClean="0">
                    <a:ln>
                      <a:noFill/>
                    </a:ln>
                    <a:solidFill>
                      <a:srgbClr val="4B4B4B"/>
                    </a:solidFill>
                    <a:effectLst/>
                    <a:uLnTx/>
                    <a:uFillTx/>
                    <a:latin typeface="Arial"/>
                    <a:ea typeface="+mn-ea"/>
                    <a:cs typeface="+mn-cs"/>
                  </a:rPr>
                  <a:t>testing</a:t>
                </a:r>
                <a:endParaRPr kumimoji="0" lang="en-US" sz="1600" b="0" i="0" u="none" strike="noStrike" kern="1200" cap="none" spc="0" normalizeH="0" baseline="0" noProof="0" dirty="0">
                  <a:ln>
                    <a:noFill/>
                  </a:ln>
                  <a:solidFill>
                    <a:srgbClr val="4B4B4B"/>
                  </a:solidFill>
                  <a:effectLst/>
                  <a:uLnTx/>
                  <a:uFillTx/>
                  <a:latin typeface="Arial"/>
                  <a:ea typeface="+mn-ea"/>
                  <a:cs typeface="+mn-cs"/>
                </a:endParaRPr>
              </a:p>
            </p:txBody>
          </p:sp>
        </p:grpSp>
        <p:grpSp>
          <p:nvGrpSpPr>
            <p:cNvPr id="10" name="Group 9"/>
            <p:cNvGrpSpPr/>
            <p:nvPr/>
          </p:nvGrpSpPr>
          <p:grpSpPr>
            <a:xfrm>
              <a:off x="6781800" y="1792089"/>
              <a:ext cx="955710" cy="699534"/>
              <a:chOff x="6852695" y="1783614"/>
              <a:chExt cx="955710" cy="699534"/>
            </a:xfrm>
          </p:grpSpPr>
          <p:pic>
            <p:nvPicPr>
              <p:cNvPr id="7" name="Picture 6"/>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143307" y="1783614"/>
                <a:ext cx="665098" cy="665098"/>
              </a:xfrm>
              <a:prstGeom prst="rect">
                <a:avLst/>
              </a:prstGeom>
            </p:spPr>
          </p:pic>
          <p:pic>
            <p:nvPicPr>
              <p:cNvPr id="8" name="Picture 7"/>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852695" y="1900780"/>
                <a:ext cx="582368" cy="582368"/>
              </a:xfrm>
              <a:prstGeom prst="rect">
                <a:avLst/>
              </a:prstGeom>
            </p:spPr>
          </p:pic>
        </p:grpSp>
        <p:pic>
          <p:nvPicPr>
            <p:cNvPr id="6" name="Picture 5"/>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809153" y="2745532"/>
              <a:ext cx="733198" cy="733198"/>
            </a:xfrm>
            <a:prstGeom prst="rect">
              <a:avLst/>
            </a:prstGeom>
          </p:spPr>
        </p:pic>
        <p:pic>
          <p:nvPicPr>
            <p:cNvPr id="16" name="Picture 15"/>
            <p:cNvPicPr>
              <a:picLocks noChangeAspect="1"/>
            </p:cNvPicPr>
            <p:nvPr/>
          </p:nvPicPr>
          <p:blipFill>
            <a:blip r:embed="rId7"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860451" y="3686920"/>
              <a:ext cx="753947" cy="753947"/>
            </a:xfrm>
            <a:prstGeom prst="rect">
              <a:avLst/>
            </a:prstGeom>
          </p:spPr>
        </p:pic>
        <p:pic>
          <p:nvPicPr>
            <p:cNvPr id="17" name="Picture 16"/>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072412" y="3873617"/>
              <a:ext cx="364012" cy="364012"/>
            </a:xfrm>
            <a:prstGeom prst="rect">
              <a:avLst/>
            </a:prstGeom>
          </p:spPr>
        </p:pic>
        <p:pic>
          <p:nvPicPr>
            <p:cNvPr id="80" name="Picture 79"/>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254503" y="2756849"/>
              <a:ext cx="483007" cy="483007"/>
            </a:xfrm>
            <a:prstGeom prst="rect">
              <a:avLst/>
            </a:prstGeom>
          </p:spPr>
        </p:pic>
      </p:grpSp>
      <p:grpSp>
        <p:nvGrpSpPr>
          <p:cNvPr id="13" name="Group 12"/>
          <p:cNvGrpSpPr/>
          <p:nvPr/>
        </p:nvGrpSpPr>
        <p:grpSpPr>
          <a:xfrm>
            <a:off x="8252202" y="4967423"/>
            <a:ext cx="3591393" cy="1198749"/>
            <a:chOff x="8400498" y="5155926"/>
            <a:chExt cx="3591393" cy="1198749"/>
          </a:xfrm>
        </p:grpSpPr>
        <p:sp>
          <p:nvSpPr>
            <p:cNvPr id="83" name="Down Arrow 82"/>
            <p:cNvSpPr/>
            <p:nvPr/>
          </p:nvSpPr>
          <p:spPr>
            <a:xfrm flipV="1">
              <a:off x="8403588" y="5155926"/>
              <a:ext cx="1755648" cy="579779"/>
            </a:xfrm>
            <a:prstGeom prst="downArrow">
              <a:avLst>
                <a:gd name="adj1" fmla="val 65823"/>
                <a:gd name="adj2" fmla="val 50000"/>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11" name="TextBox 10"/>
            <p:cNvSpPr txBox="1"/>
            <p:nvPr/>
          </p:nvSpPr>
          <p:spPr>
            <a:xfrm>
              <a:off x="8825092" y="5373628"/>
              <a:ext cx="859254" cy="338554"/>
            </a:xfrm>
            <a:prstGeom prst="rect">
              <a:avLst/>
            </a:prstGeom>
            <a:noFill/>
          </p:spPr>
          <p:txBody>
            <a:bodyPr wrap="square" rtlCol="0" anchor="ctr">
              <a:spAutoFit/>
            </a:bodyPr>
            <a:lstStyle>
              <a:defPPr>
                <a:defRPr lang="en-US"/>
              </a:defPPr>
              <a:lvl1pPr algn="ctr">
                <a:spcBef>
                  <a:spcPts val="1200"/>
                </a:spcBef>
                <a:defRPr sz="2000" b="1">
                  <a:solidFill>
                    <a:schemeClr val="bg2">
                      <a:lumMod val="65000"/>
                      <a:lumOff val="35000"/>
                    </a:schemeClr>
                  </a:solidFill>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Risk</a:t>
              </a:r>
            </a:p>
          </p:txBody>
        </p:sp>
        <p:sp>
          <p:nvSpPr>
            <p:cNvPr id="223" name="Down Arrow 222"/>
            <p:cNvSpPr/>
            <p:nvPr/>
          </p:nvSpPr>
          <p:spPr>
            <a:xfrm flipV="1">
              <a:off x="10237569" y="5155926"/>
              <a:ext cx="1754322" cy="579779"/>
            </a:xfrm>
            <a:prstGeom prst="downArrow">
              <a:avLst>
                <a:gd name="adj1" fmla="val 61876"/>
                <a:gd name="adj2" fmla="val 50000"/>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91" name="Rounded Rectangle 90"/>
            <p:cNvSpPr/>
            <p:nvPr/>
          </p:nvSpPr>
          <p:spPr>
            <a:xfrm>
              <a:off x="10288979" y="5779697"/>
              <a:ext cx="1651502" cy="574978"/>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Internal </a:t>
              </a:r>
              <a:r>
                <a:rPr kumimoji="0" lang="en-US" sz="1400" b="1" i="0" u="none" strike="noStrike" kern="1200" cap="none" spc="0" normalizeH="0" baseline="0" noProof="0" dirty="0" smtClean="0">
                  <a:ln>
                    <a:noFill/>
                  </a:ln>
                  <a:solidFill>
                    <a:srgbClr val="FFFFFF"/>
                  </a:solidFill>
                  <a:effectLst/>
                  <a:uLnTx/>
                  <a:uFillTx/>
                  <a:latin typeface="Arial Narrow" panose="020B0606020202030204" pitchFamily="34" charset="0"/>
                  <a:ea typeface="+mn-ea"/>
                  <a:cs typeface="+mn-cs"/>
                </a:rPr>
                <a:t> |  External </a:t>
              </a:r>
              <a:br>
                <a:rPr kumimoji="0" lang="en-US" sz="1400" b="1" i="0" u="none" strike="noStrike" kern="1200" cap="none" spc="0" normalizeH="0" baseline="0" noProof="0" dirty="0" smtClean="0">
                  <a:ln>
                    <a:noFill/>
                  </a:ln>
                  <a:solidFill>
                    <a:srgbClr val="FFFFFF"/>
                  </a:solidFill>
                  <a:effectLst/>
                  <a:uLnTx/>
                  <a:uFillTx/>
                  <a:latin typeface="Arial Narrow" panose="020B0606020202030204" pitchFamily="34" charset="0"/>
                  <a:ea typeface="+mn-ea"/>
                  <a:cs typeface="+mn-cs"/>
                </a:rPr>
              </a:br>
              <a:r>
                <a:rPr kumimoji="0" lang="en-US" sz="1400" b="1" i="0" u="none" strike="noStrike" kern="1200" cap="none" spc="0" normalizeH="0" baseline="0" noProof="0" dirty="0" smtClean="0">
                  <a:ln>
                    <a:noFill/>
                  </a:ln>
                  <a:solidFill>
                    <a:srgbClr val="FFFFFF"/>
                  </a:solidFill>
                  <a:effectLst/>
                  <a:uLnTx/>
                  <a:uFillTx/>
                  <a:latin typeface="Arial Narrow" panose="020B0606020202030204" pitchFamily="34" charset="0"/>
                  <a:ea typeface="+mn-ea"/>
                  <a:cs typeface="+mn-cs"/>
                </a:rPr>
                <a:t> 2LOD  | Remediation</a:t>
              </a:r>
              <a:endParaRPr kumimoji="0" lang="en-US"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92" name="Rounded Rectangle 91"/>
            <p:cNvSpPr/>
            <p:nvPr/>
          </p:nvSpPr>
          <p:spPr>
            <a:xfrm>
              <a:off x="8400498" y="5779697"/>
              <a:ext cx="1761828" cy="574978"/>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FF"/>
                  </a:solidFill>
                  <a:effectLst/>
                  <a:uLnTx/>
                  <a:uFillTx/>
                  <a:latin typeface="Arial Narrow" panose="020B0606020202030204" pitchFamily="34" charset="0"/>
                  <a:ea typeface="+mn-ea"/>
                  <a:cs typeface="+mn-cs"/>
                </a:rPr>
                <a:t>Inherent   |  Residual</a:t>
              </a:r>
              <a:endParaRPr kumimoji="0" lang="en-US"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22" name="TextBox 221"/>
            <p:cNvSpPr txBox="1"/>
            <p:nvPr/>
          </p:nvSpPr>
          <p:spPr>
            <a:xfrm>
              <a:off x="10539973" y="5211297"/>
              <a:ext cx="1149514" cy="5847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Arial"/>
                  <a:ea typeface="+mn-ea"/>
                  <a:cs typeface="+mn-cs"/>
                </a:rPr>
                <a:t>Audit </a:t>
              </a:r>
              <a:br>
                <a:rPr kumimoji="0" lang="en-US" sz="1600" b="1" i="0" u="none" strike="noStrike" kern="1200" cap="none" spc="0" normalizeH="0" baseline="0" noProof="0" dirty="0" smtClean="0">
                  <a:ln>
                    <a:noFill/>
                  </a:ln>
                  <a:solidFill>
                    <a:srgbClr val="FFFFFF"/>
                  </a:solidFill>
                  <a:effectLst/>
                  <a:uLnTx/>
                  <a:uFillTx/>
                  <a:latin typeface="Arial"/>
                  <a:ea typeface="+mn-ea"/>
                  <a:cs typeface="+mn-cs"/>
                </a:rPr>
              </a:br>
              <a:r>
                <a:rPr kumimoji="0" lang="en-US" sz="1600" b="1" i="0" u="none" strike="noStrike" kern="1200" cap="none" spc="0" normalizeH="0" baseline="0" noProof="0" dirty="0" smtClean="0">
                  <a:ln>
                    <a:noFill/>
                  </a:ln>
                  <a:solidFill>
                    <a:srgbClr val="FFFFFF"/>
                  </a:solidFill>
                  <a:effectLst/>
                  <a:uLnTx/>
                  <a:uFillTx/>
                  <a:latin typeface="Arial"/>
                  <a:ea typeface="+mn-ea"/>
                  <a:cs typeface="+mn-cs"/>
                </a:rPr>
                <a:t>Burden</a:t>
              </a: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8" name="TextBox 17"/>
          <p:cNvSpPr txBox="1"/>
          <p:nvPr/>
        </p:nvSpPr>
        <p:spPr>
          <a:xfrm>
            <a:off x="8594742" y="4418334"/>
            <a:ext cx="313098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800" b="0" i="1" u="none" strike="noStrike" kern="1200" cap="none" spc="0" normalizeH="0" baseline="0" noProof="0" dirty="0" smtClean="0">
                <a:ln>
                  <a:noFill/>
                </a:ln>
                <a:solidFill>
                  <a:srgbClr val="A29060"/>
                </a:solidFill>
                <a:effectLst/>
                <a:uLnTx/>
                <a:uFillTx/>
                <a:latin typeface="Arial"/>
                <a:ea typeface="+mn-ea"/>
                <a:cs typeface="+mn-cs"/>
              </a:rPr>
              <a:t>Based on manual and automated controls assessment coverage</a:t>
            </a:r>
            <a:endParaRPr kumimoji="0" lang="en-US" sz="800" b="0" i="1" u="none" strike="noStrike" kern="1200" cap="none" spc="0" normalizeH="0" baseline="0" noProof="0" dirty="0">
              <a:ln>
                <a:noFill/>
              </a:ln>
              <a:solidFill>
                <a:srgbClr val="A29060"/>
              </a:solidFill>
              <a:effectLst/>
              <a:uLnTx/>
              <a:uFillTx/>
              <a:latin typeface="Arial"/>
              <a:ea typeface="+mn-ea"/>
              <a:cs typeface="+mn-cs"/>
            </a:endParaRPr>
          </a:p>
        </p:txBody>
      </p:sp>
    </p:spTree>
    <p:extLst>
      <p:ext uri="{BB962C8B-B14F-4D97-AF65-F5344CB8AC3E}">
        <p14:creationId xmlns:p14="http://schemas.microsoft.com/office/powerpoint/2010/main" val="233224746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p:cNvSpPr/>
          <p:nvPr/>
        </p:nvSpPr>
        <p:spPr>
          <a:xfrm>
            <a:off x="501650" y="1433742"/>
            <a:ext cx="11080749" cy="4288349"/>
          </a:xfrm>
          <a:prstGeom prst="roundRect">
            <a:avLst>
              <a:gd name="adj" fmla="val 6638"/>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9" name="Title 8"/>
          <p:cNvSpPr txBox="1">
            <a:spLocks/>
          </p:cNvSpPr>
          <p:nvPr/>
        </p:nvSpPr>
        <p:spPr>
          <a:xfrm>
            <a:off x="301832" y="457201"/>
            <a:ext cx="11585369" cy="461665"/>
          </a:xfrm>
          <a:prstGeom prst="rect">
            <a:avLst/>
          </a:prstGeom>
          <a:solidFill>
            <a:schemeClr val="accent1">
              <a:lumMod val="75000"/>
            </a:schemeClr>
          </a:solidFill>
        </p:spPr>
        <p:txBody>
          <a:bodyPr vert="horz" lIns="0" tIns="0" rIns="0" bIns="0" rtlCol="0" anchor="t" anchorCtr="0">
            <a:noAutofit/>
          </a:bodyPr>
          <a:lstStyle>
            <a:defPPr>
              <a:defRPr lang="en-US"/>
            </a:defPPr>
            <a:lvl1pPr>
              <a:lnSpc>
                <a:spcPct val="100000"/>
              </a:lnSpc>
              <a:spcBef>
                <a:spcPct val="0"/>
              </a:spcBef>
              <a:buNone/>
              <a:defRPr sz="2400" b="1">
                <a:solidFill>
                  <a:schemeClr val="bg1"/>
                </a:solidFill>
                <a:latin typeface="+mj-lt"/>
                <a:ea typeface="+mj-ea"/>
                <a:cs typeface="+mj-cs"/>
              </a:defRPr>
            </a:lvl1pPr>
          </a:lstStyle>
          <a:p>
            <a:endParaRPr lang="en-US" dirty="0"/>
          </a:p>
        </p:txBody>
      </p:sp>
      <p:sp>
        <p:nvSpPr>
          <p:cNvPr id="38" name="Title 37"/>
          <p:cNvSpPr>
            <a:spLocks noGrp="1"/>
          </p:cNvSpPr>
          <p:nvPr>
            <p:ph type="title"/>
          </p:nvPr>
        </p:nvSpPr>
        <p:spPr>
          <a:xfrm>
            <a:off x="501650" y="504099"/>
            <a:ext cx="11188700" cy="334101"/>
          </a:xfrm>
        </p:spPr>
        <p:txBody>
          <a:bodyPr/>
          <a:lstStyle/>
          <a:p>
            <a:r>
              <a:rPr lang="en-US" dirty="0" smtClean="0">
                <a:solidFill>
                  <a:schemeClr val="bg1"/>
                </a:solidFill>
              </a:rPr>
              <a:t>Partnership Through Sponsorship</a:t>
            </a:r>
            <a:endParaRPr lang="en-US" dirty="0">
              <a:solidFill>
                <a:schemeClr val="bg1"/>
              </a:solidFill>
            </a:endParaRPr>
          </a:p>
        </p:txBody>
      </p:sp>
      <p:grpSp>
        <p:nvGrpSpPr>
          <p:cNvPr id="63" name="Group 62"/>
          <p:cNvGrpSpPr/>
          <p:nvPr/>
        </p:nvGrpSpPr>
        <p:grpSpPr>
          <a:xfrm>
            <a:off x="5795501" y="6495246"/>
            <a:ext cx="910099" cy="362754"/>
            <a:chOff x="5659294" y="6495246"/>
            <a:chExt cx="910099" cy="362754"/>
          </a:xfrm>
        </p:grpSpPr>
        <p:sp>
          <p:nvSpPr>
            <p:cNvPr id="64" name="Action Button: Return 63">
              <a:hlinkClick r:id="" action="ppaction://hlinkshowjump?jump=lastslideviewed" highlightClick="1"/>
            </p:cNvPr>
            <p:cNvSpPr/>
            <p:nvPr/>
          </p:nvSpPr>
          <p:spPr>
            <a:xfrm rot="16200000">
              <a:off x="6222651" y="6495976"/>
              <a:ext cx="347472" cy="346013"/>
            </a:xfrm>
            <a:prstGeom prst="actionButtonReturn">
              <a:avLst/>
            </a:prstGeom>
            <a:solidFill>
              <a:srgbClr val="A7A8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65" name="Action Button: Home 64">
              <a:hlinkClick r:id="rId3" action="ppaction://hlinksldjump" highlightClick="1"/>
            </p:cNvPr>
            <p:cNvSpPr/>
            <p:nvPr/>
          </p:nvSpPr>
          <p:spPr>
            <a:xfrm>
              <a:off x="5659294" y="6504122"/>
              <a:ext cx="347472" cy="347472"/>
            </a:xfrm>
            <a:prstGeom prst="actionButtonHome">
              <a:avLst/>
            </a:prstGeom>
            <a:solidFill>
              <a:srgbClr val="A7A8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cxnSp>
          <p:nvCxnSpPr>
            <p:cNvPr id="66" name="Straight Connector 65"/>
            <p:cNvCxnSpPr/>
            <p:nvPr/>
          </p:nvCxnSpPr>
          <p:spPr>
            <a:xfrm>
              <a:off x="6102491" y="6495246"/>
              <a:ext cx="0" cy="3627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3" name="TextBox 262"/>
          <p:cNvSpPr txBox="1"/>
          <p:nvPr/>
        </p:nvSpPr>
        <p:spPr>
          <a:xfrm>
            <a:off x="312801" y="954659"/>
            <a:ext cx="11574400" cy="738664"/>
          </a:xfrm>
          <a:prstGeom prst="rect">
            <a:avLst/>
          </a:prstGeom>
          <a:noFill/>
          <a:ln>
            <a:noFill/>
          </a:ln>
        </p:spPr>
        <p:txBody>
          <a:bodyPr wrap="square" rtlCol="0" anchor="t" anchorCtr="0">
            <a:noAutofit/>
          </a:bodyPr>
          <a:lstStyle>
            <a:defPPr>
              <a:defRPr lang="en-US"/>
            </a:defPPr>
            <a:lvl1pPr marL="285750" indent="-285750">
              <a:spcAft>
                <a:spcPts val="600"/>
              </a:spcAft>
              <a:buFont typeface="Wingdings" panose="05000000000000000000" pitchFamily="2" charset="2"/>
              <a:buChar char="Ø"/>
              <a:defRPr sz="1400" b="1">
                <a:latin typeface="Arial" charset="0"/>
                <a:ea typeface="Arial" charset="0"/>
                <a:cs typeface="Arial" charset="0"/>
              </a:defRPr>
            </a:lvl1pPr>
          </a:lstStyle>
          <a:p>
            <a:endParaRPr lang="en-US" sz="1200" dirty="0"/>
          </a:p>
        </p:txBody>
      </p:sp>
      <p:sp>
        <p:nvSpPr>
          <p:cNvPr id="264" name="TextBox 263"/>
          <p:cNvSpPr txBox="1"/>
          <p:nvPr/>
        </p:nvSpPr>
        <p:spPr>
          <a:xfrm>
            <a:off x="301832" y="993174"/>
            <a:ext cx="10899568" cy="429305"/>
          </a:xfrm>
          <a:prstGeom prst="rect">
            <a:avLst/>
          </a:prstGeom>
          <a:noFill/>
          <a:ln>
            <a:noFill/>
          </a:ln>
        </p:spPr>
        <p:txBody>
          <a:bodyPr wrap="square" rtlCol="0" anchor="t" anchorCtr="0">
            <a:noAutofit/>
          </a:bodyPr>
          <a:lstStyle>
            <a:defPPr>
              <a:defRPr lang="en-US"/>
            </a:defPPr>
            <a:lvl1pPr marL="285750" indent="-285750">
              <a:buFont typeface="Arial" panose="020B0604020202020204" pitchFamily="34" charset="0"/>
              <a:buChar char="•"/>
              <a:defRPr sz="1400" b="1"/>
            </a:lvl1pPr>
          </a:lstStyle>
          <a:p>
            <a:pPr>
              <a:spcAft>
                <a:spcPts val="600"/>
              </a:spcAft>
              <a:buFont typeface="Wingdings" panose="05000000000000000000" pitchFamily="2" charset="2"/>
              <a:buChar char="Ø"/>
            </a:pPr>
            <a:r>
              <a:rPr lang="en-US" dirty="0" smtClean="0"/>
              <a:t>Achieving the automation objective is a team effort</a:t>
            </a:r>
            <a:endParaRPr lang="en-US" dirty="0"/>
          </a:p>
        </p:txBody>
      </p:sp>
      <p:sp>
        <p:nvSpPr>
          <p:cNvPr id="7" name="Rectangle 6"/>
          <p:cNvSpPr/>
          <p:nvPr/>
        </p:nvSpPr>
        <p:spPr>
          <a:xfrm>
            <a:off x="423976" y="1352602"/>
            <a:ext cx="3683848" cy="919919"/>
          </a:xfrm>
          <a:prstGeom prst="rect">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endParaRPr lang="en-US" sz="1600" dirty="0">
              <a:solidFill>
                <a:schemeClr val="tx1"/>
              </a:solidFill>
            </a:endParaRPr>
          </a:p>
        </p:txBody>
      </p:sp>
      <p:sp>
        <p:nvSpPr>
          <p:cNvPr id="72" name="Rectangle 71"/>
          <p:cNvSpPr/>
          <p:nvPr/>
        </p:nvSpPr>
        <p:spPr>
          <a:xfrm>
            <a:off x="7842582" y="1352602"/>
            <a:ext cx="3587696" cy="919919"/>
          </a:xfrm>
          <a:prstGeom prst="rect">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endParaRPr lang="en-US" sz="1600" dirty="0">
              <a:solidFill>
                <a:schemeClr val="tx1"/>
              </a:solidFill>
            </a:endParaRPr>
          </a:p>
        </p:txBody>
      </p:sp>
      <p:cxnSp>
        <p:nvCxnSpPr>
          <p:cNvPr id="5" name="Straight Connector 4"/>
          <p:cNvCxnSpPr>
            <a:endCxn id="32" idx="3"/>
          </p:cNvCxnSpPr>
          <p:nvPr/>
        </p:nvCxnSpPr>
        <p:spPr>
          <a:xfrm flipH="1">
            <a:off x="3581955" y="2062759"/>
            <a:ext cx="103331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34917" y="1676400"/>
            <a:ext cx="3047038" cy="772717"/>
          </a:xfrm>
          <a:prstGeom prst="rect">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400" dirty="0" smtClean="0">
                <a:solidFill>
                  <a:schemeClr val="bg2">
                    <a:lumMod val="65000"/>
                    <a:lumOff val="35000"/>
                  </a:schemeClr>
                </a:solidFill>
              </a:rPr>
              <a:t>Provide mandate  to  align adoption with business needs and risk themes.</a:t>
            </a:r>
            <a:endParaRPr lang="en-US" sz="1400" dirty="0">
              <a:solidFill>
                <a:schemeClr val="bg2">
                  <a:lumMod val="65000"/>
                  <a:lumOff val="35000"/>
                </a:schemeClr>
              </a:solidFill>
            </a:endParaRPr>
          </a:p>
        </p:txBody>
      </p:sp>
      <p:sp>
        <p:nvSpPr>
          <p:cNvPr id="33" name="Rectangle 32"/>
          <p:cNvSpPr/>
          <p:nvPr/>
        </p:nvSpPr>
        <p:spPr>
          <a:xfrm>
            <a:off x="7978940" y="1568889"/>
            <a:ext cx="3330411" cy="1101575"/>
          </a:xfrm>
          <a:prstGeom prst="rect">
            <a:avLst/>
          </a:prstGeom>
          <a:solidFill>
            <a:schemeClr val="accent5">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400" dirty="0">
                <a:solidFill>
                  <a:schemeClr val="bg2">
                    <a:lumMod val="65000"/>
                    <a:lumOff val="35000"/>
                  </a:schemeClr>
                </a:solidFill>
              </a:rPr>
              <a:t>Facilitate faster access to data-sources </a:t>
            </a:r>
            <a:r>
              <a:rPr lang="en-US" sz="1400" dirty="0" smtClean="0">
                <a:solidFill>
                  <a:schemeClr val="bg2">
                    <a:lumMod val="65000"/>
                    <a:lumOff val="35000"/>
                  </a:schemeClr>
                </a:solidFill>
              </a:rPr>
              <a:t> </a:t>
            </a:r>
            <a:endParaRPr lang="en-US" sz="1400" dirty="0">
              <a:solidFill>
                <a:schemeClr val="bg2">
                  <a:lumMod val="65000"/>
                  <a:lumOff val="35000"/>
                </a:schemeClr>
              </a:solidFill>
            </a:endParaRPr>
          </a:p>
          <a:p>
            <a:pPr marL="171450" indent="-171450">
              <a:buFont typeface="Arial" panose="020B0604020202020204" pitchFamily="34" charset="0"/>
              <a:buChar char="•"/>
            </a:pPr>
            <a:r>
              <a:rPr lang="en-US" sz="1400" dirty="0">
                <a:solidFill>
                  <a:schemeClr val="bg2">
                    <a:lumMod val="65000"/>
                    <a:lumOff val="35000"/>
                  </a:schemeClr>
                </a:solidFill>
              </a:rPr>
              <a:t>Design and refine the control assessment specifications</a:t>
            </a:r>
          </a:p>
          <a:p>
            <a:pPr marL="171450" indent="-171450">
              <a:buFont typeface="Arial" panose="020B0604020202020204" pitchFamily="34" charset="0"/>
              <a:buChar char="•"/>
            </a:pPr>
            <a:r>
              <a:rPr lang="en-US" sz="1400" dirty="0">
                <a:solidFill>
                  <a:schemeClr val="bg2">
                    <a:lumMod val="65000"/>
                    <a:lumOff val="35000"/>
                  </a:schemeClr>
                </a:solidFill>
              </a:rPr>
              <a:t>Take ownership of the standardized data-driven controls assessment results</a:t>
            </a:r>
          </a:p>
        </p:txBody>
      </p:sp>
      <p:sp>
        <p:nvSpPr>
          <p:cNvPr id="10" name="Rectangle 9"/>
          <p:cNvSpPr/>
          <p:nvPr/>
        </p:nvSpPr>
        <p:spPr>
          <a:xfrm>
            <a:off x="7994705" y="3379265"/>
            <a:ext cx="3435574" cy="1116535"/>
          </a:xfrm>
          <a:prstGeom prst="rect">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400" dirty="0">
                <a:solidFill>
                  <a:schemeClr val="bg2">
                    <a:lumMod val="65000"/>
                    <a:lumOff val="35000"/>
                  </a:schemeClr>
                </a:solidFill>
              </a:rPr>
              <a:t>Enable ongoing controls monitoring by providing the ability to self assess on a continuous basis</a:t>
            </a:r>
          </a:p>
          <a:p>
            <a:pPr marL="171450" indent="-171450">
              <a:buFont typeface="Arial" panose="020B0604020202020204" pitchFamily="34" charset="0"/>
              <a:buChar char="•"/>
            </a:pPr>
            <a:r>
              <a:rPr lang="en-US" sz="1400" dirty="0">
                <a:solidFill>
                  <a:schemeClr val="bg2">
                    <a:lumMod val="65000"/>
                    <a:lumOff val="35000"/>
                  </a:schemeClr>
                </a:solidFill>
              </a:rPr>
              <a:t> Achieve an integrated view with corresponding risks that are assumed by the bank</a:t>
            </a:r>
          </a:p>
        </p:txBody>
      </p:sp>
      <p:sp>
        <p:nvSpPr>
          <p:cNvPr id="11" name="Rectangle 10"/>
          <p:cNvSpPr/>
          <p:nvPr/>
        </p:nvSpPr>
        <p:spPr>
          <a:xfrm>
            <a:off x="4615270" y="4451740"/>
            <a:ext cx="3587696" cy="389008"/>
          </a:xfrm>
          <a:prstGeom prst="rect">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400" dirty="0" smtClean="0">
                <a:solidFill>
                  <a:schemeClr val="bg2">
                    <a:lumMod val="65000"/>
                    <a:lumOff val="35000"/>
                  </a:schemeClr>
                </a:solidFill>
              </a:rPr>
              <a:t>Utilize single-governance view from Control Manager to </a:t>
            </a:r>
            <a:r>
              <a:rPr lang="en-US" sz="1400" dirty="0">
                <a:solidFill>
                  <a:schemeClr val="bg2">
                    <a:lumMod val="65000"/>
                    <a:lumOff val="35000"/>
                  </a:schemeClr>
                </a:solidFill>
              </a:rPr>
              <a:t>provide adequate independent oversight</a:t>
            </a:r>
          </a:p>
        </p:txBody>
      </p:sp>
      <p:sp>
        <p:nvSpPr>
          <p:cNvPr id="41" name="Rectangle 40"/>
          <p:cNvSpPr/>
          <p:nvPr/>
        </p:nvSpPr>
        <p:spPr>
          <a:xfrm>
            <a:off x="534916" y="2971800"/>
            <a:ext cx="2858441" cy="1278347"/>
          </a:xfrm>
          <a:prstGeom prst="rect">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400" dirty="0">
                <a:solidFill>
                  <a:schemeClr val="bg2">
                    <a:lumMod val="65000"/>
                    <a:lumOff val="35000"/>
                  </a:schemeClr>
                </a:solidFill>
              </a:rPr>
              <a:t>I</a:t>
            </a:r>
            <a:r>
              <a:rPr lang="en-US" sz="1400" dirty="0" smtClean="0">
                <a:solidFill>
                  <a:schemeClr val="bg2">
                    <a:lumMod val="65000"/>
                    <a:lumOff val="35000"/>
                  </a:schemeClr>
                </a:solidFill>
              </a:rPr>
              <a:t>ntegrate </a:t>
            </a:r>
            <a:r>
              <a:rPr lang="en-US" sz="1400" dirty="0">
                <a:solidFill>
                  <a:schemeClr val="bg2">
                    <a:lumMod val="65000"/>
                    <a:lumOff val="35000"/>
                  </a:schemeClr>
                </a:solidFill>
              </a:rPr>
              <a:t>control assessment and monitoring automation with respect to Audit Responses</a:t>
            </a:r>
          </a:p>
          <a:p>
            <a:pPr marL="171450" indent="-171450">
              <a:buFont typeface="Arial" panose="020B0604020202020204" pitchFamily="34" charset="0"/>
              <a:buChar char="•"/>
            </a:pPr>
            <a:r>
              <a:rPr lang="en-US" sz="1400" dirty="0" smtClean="0">
                <a:solidFill>
                  <a:schemeClr val="bg2">
                    <a:lumMod val="65000"/>
                    <a:lumOff val="35000"/>
                  </a:schemeClr>
                </a:solidFill>
              </a:rPr>
              <a:t>Utilize Control Manager to reduce </a:t>
            </a:r>
            <a:r>
              <a:rPr lang="en-US" sz="1400" dirty="0">
                <a:solidFill>
                  <a:schemeClr val="bg2">
                    <a:lumMod val="65000"/>
                    <a:lumOff val="35000"/>
                  </a:schemeClr>
                </a:solidFill>
              </a:rPr>
              <a:t>cost of internal and external audits</a:t>
            </a:r>
          </a:p>
        </p:txBody>
      </p:sp>
      <p:cxnSp>
        <p:nvCxnSpPr>
          <p:cNvPr id="42" name="Straight Connector 41"/>
          <p:cNvCxnSpPr>
            <a:endCxn id="41" idx="3"/>
          </p:cNvCxnSpPr>
          <p:nvPr/>
        </p:nvCxnSpPr>
        <p:spPr>
          <a:xfrm flipH="1">
            <a:off x="3393357" y="3610974"/>
            <a:ext cx="4928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33" idx="1"/>
          </p:cNvCxnSpPr>
          <p:nvPr/>
        </p:nvCxnSpPr>
        <p:spPr>
          <a:xfrm>
            <a:off x="7162800" y="2119677"/>
            <a:ext cx="8161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10" idx="1"/>
          </p:cNvCxnSpPr>
          <p:nvPr/>
        </p:nvCxnSpPr>
        <p:spPr>
          <a:xfrm>
            <a:off x="7391400" y="3379265"/>
            <a:ext cx="603305" cy="5582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516289" y="4250147"/>
            <a:ext cx="85182" cy="270194"/>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extLst/>
          </p:nvPr>
        </p:nvGraphicFramePr>
        <p:xfrm>
          <a:off x="501649" y="5283890"/>
          <a:ext cx="11080752" cy="927654"/>
        </p:xfrm>
        <a:graphic>
          <a:graphicData uri="http://schemas.openxmlformats.org/drawingml/2006/table">
            <a:tbl>
              <a:tblPr firstRow="1" bandRow="1">
                <a:tableStyleId>{5C22544A-7EE6-4342-B048-85BDC9FD1C3A}</a:tableStyleId>
              </a:tblPr>
              <a:tblGrid>
                <a:gridCol w="3693584">
                  <a:extLst>
                    <a:ext uri="{9D8B030D-6E8A-4147-A177-3AD203B41FA5}">
                      <a16:colId xmlns:a16="http://schemas.microsoft.com/office/drawing/2014/main" val="644257964"/>
                    </a:ext>
                  </a:extLst>
                </a:gridCol>
                <a:gridCol w="3693584">
                  <a:extLst>
                    <a:ext uri="{9D8B030D-6E8A-4147-A177-3AD203B41FA5}">
                      <a16:colId xmlns:a16="http://schemas.microsoft.com/office/drawing/2014/main" val="4124861710"/>
                    </a:ext>
                  </a:extLst>
                </a:gridCol>
                <a:gridCol w="3693584">
                  <a:extLst>
                    <a:ext uri="{9D8B030D-6E8A-4147-A177-3AD203B41FA5}">
                      <a16:colId xmlns:a16="http://schemas.microsoft.com/office/drawing/2014/main" val="3585482110"/>
                    </a:ext>
                  </a:extLst>
                </a:gridCol>
              </a:tblGrid>
              <a:tr h="927654">
                <a:tc>
                  <a:txBody>
                    <a:bodyPr/>
                    <a:lstStyle/>
                    <a:p>
                      <a:pPr marL="28575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bg1"/>
                          </a:solidFill>
                        </a:rPr>
                        <a:t>Control Manager has performed 2000+ auto assessments over the past year</a:t>
                      </a:r>
                    </a:p>
                  </a:txBody>
                  <a:tcPr anchor="ctr">
                    <a:solidFill>
                      <a:schemeClr val="tx2"/>
                    </a:solidFill>
                  </a:tcPr>
                </a:tc>
                <a:tc>
                  <a:txBody>
                    <a:bodyPr/>
                    <a:lstStyle/>
                    <a:p>
                      <a:pPr marL="28575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bg1"/>
                          </a:solidFill>
                        </a:rPr>
                        <a:t>5 Control Domains are represented on the platform currently</a:t>
                      </a:r>
                    </a:p>
                    <a:p>
                      <a:pPr marL="285750" indent="-228600">
                        <a:buFont typeface="Arial" panose="020B0604020202020204" pitchFamily="34" charset="0"/>
                        <a:buChar char="•"/>
                      </a:pPr>
                      <a:endParaRPr lang="en-US" sz="1400" dirty="0">
                        <a:solidFill>
                          <a:schemeClr val="bg1"/>
                        </a:solidFill>
                      </a:endParaRPr>
                    </a:p>
                  </a:txBody>
                  <a:tcPr anchor="ctr"/>
                </a:tc>
                <a:tc>
                  <a:txBody>
                    <a:bodyPr/>
                    <a:lstStyle/>
                    <a:p>
                      <a:pPr marL="28575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bg1"/>
                          </a:solidFill>
                        </a:rPr>
                        <a:t>Platform aligns with the Technology Control Framework for standardization. </a:t>
                      </a:r>
                    </a:p>
                  </a:txBody>
                  <a:tcPr anchor="ctr">
                    <a:solidFill>
                      <a:schemeClr val="accent5">
                        <a:lumMod val="75000"/>
                      </a:schemeClr>
                    </a:solidFill>
                  </a:tcPr>
                </a:tc>
                <a:extLst>
                  <a:ext uri="{0D108BD9-81ED-4DB2-BD59-A6C34878D82A}">
                    <a16:rowId xmlns:a16="http://schemas.microsoft.com/office/drawing/2014/main" val="2862812338"/>
                  </a:ext>
                </a:extLst>
              </a:tr>
            </a:tbl>
          </a:graphicData>
        </a:graphic>
      </p:graphicFrame>
      <p:graphicFrame>
        <p:nvGraphicFramePr>
          <p:cNvPr id="3" name="Diagram 2"/>
          <p:cNvGraphicFramePr/>
          <p:nvPr>
            <p:extLst/>
          </p:nvPr>
        </p:nvGraphicFramePr>
        <p:xfrm>
          <a:off x="1828801" y="457200"/>
          <a:ext cx="7696199" cy="4231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84632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Draft IT Control Framework – IT Domains and IT Processes</a:t>
            </a:r>
            <a:endParaRPr lang="en-US" i="1" dirty="0"/>
          </a:p>
        </p:txBody>
      </p:sp>
      <p:sp>
        <p:nvSpPr>
          <p:cNvPr id="11" name="TextBox 10"/>
          <p:cNvSpPr txBox="1"/>
          <p:nvPr/>
        </p:nvSpPr>
        <p:spPr>
          <a:xfrm>
            <a:off x="4664234" y="6540988"/>
            <a:ext cx="3089307" cy="307777"/>
          </a:xfrm>
          <a:prstGeom prst="rect">
            <a:avLst/>
          </a:prstGeom>
          <a:noFill/>
        </p:spPr>
        <p:txBody>
          <a:bodyPr wrap="none" rtlCol="0">
            <a:spAutoFit/>
          </a:bodyPr>
          <a:lstStyle/>
          <a:p>
            <a:r>
              <a:rPr lang="en-US" sz="1400" dirty="0">
                <a:solidFill>
                  <a:srgbClr val="FFFFFF"/>
                </a:solidFill>
                <a:latin typeface="Arial"/>
              </a:rPr>
              <a:t>Draft – For discussion purposes only</a:t>
            </a:r>
          </a:p>
        </p:txBody>
      </p:sp>
      <p:sp>
        <p:nvSpPr>
          <p:cNvPr id="13" name="TextBox 12"/>
          <p:cNvSpPr txBox="1"/>
          <p:nvPr/>
        </p:nvSpPr>
        <p:spPr>
          <a:xfrm>
            <a:off x="9601200" y="76200"/>
            <a:ext cx="1066800" cy="369332"/>
          </a:xfrm>
          <a:prstGeom prst="rect">
            <a:avLst/>
          </a:prstGeom>
          <a:noFill/>
        </p:spPr>
        <p:txBody>
          <a:bodyPr wrap="square" rtlCol="0">
            <a:spAutoFit/>
          </a:bodyPr>
          <a:lstStyle/>
          <a:p>
            <a:pPr>
              <a:spcBef>
                <a:spcPts val="1200"/>
              </a:spcBef>
            </a:pPr>
            <a:r>
              <a:rPr lang="en-US" dirty="0">
                <a:solidFill>
                  <a:srgbClr val="000000"/>
                </a:solidFill>
                <a:latin typeface="Arial"/>
              </a:rPr>
              <a:t>DRAFT</a:t>
            </a:r>
            <a:endParaRPr lang="en-US" dirty="0">
              <a:solidFill>
                <a:srgbClr val="000000"/>
              </a:solidFill>
              <a:latin typeface="Arial"/>
            </a:endParaRPr>
          </a:p>
        </p:txBody>
      </p:sp>
      <p:sp>
        <p:nvSpPr>
          <p:cNvPr id="12" name="Rectangle 11"/>
          <p:cNvSpPr/>
          <p:nvPr/>
        </p:nvSpPr>
        <p:spPr>
          <a:xfrm>
            <a:off x="1773864" y="981556"/>
            <a:ext cx="8570373" cy="461665"/>
          </a:xfrm>
          <a:prstGeom prst="rect">
            <a:avLst/>
          </a:prstGeom>
        </p:spPr>
        <p:txBody>
          <a:bodyPr wrap="square">
            <a:spAutoFit/>
          </a:bodyPr>
          <a:lstStyle/>
          <a:p>
            <a:r>
              <a:rPr lang="en-US" sz="1200" dirty="0">
                <a:solidFill>
                  <a:srgbClr val="4B4B4B"/>
                </a:solidFill>
                <a:latin typeface="Arial"/>
              </a:rPr>
              <a:t>The following illustration </a:t>
            </a:r>
            <a:r>
              <a:rPr lang="en-US" sz="1200" dirty="0">
                <a:solidFill>
                  <a:srgbClr val="4B4B4B"/>
                </a:solidFill>
                <a:latin typeface="Arial"/>
              </a:rPr>
              <a:t>details the 6 IT Domains and 34 associated IT processes for the draft future state IT Control Framework.</a:t>
            </a:r>
            <a:endParaRPr lang="en-US" sz="1200" dirty="0">
              <a:solidFill>
                <a:srgbClr val="4B4B4B"/>
              </a:solidFill>
              <a:latin typeface="Arial"/>
            </a:endParaRPr>
          </a:p>
        </p:txBody>
      </p:sp>
      <p:graphicFrame>
        <p:nvGraphicFramePr>
          <p:cNvPr id="19" name="Diagram 18"/>
          <p:cNvGraphicFramePr/>
          <p:nvPr>
            <p:extLst/>
          </p:nvPr>
        </p:nvGraphicFramePr>
        <p:xfrm>
          <a:off x="2240614" y="1628973"/>
          <a:ext cx="8036511" cy="4532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Left Brace 19"/>
          <p:cNvSpPr/>
          <p:nvPr/>
        </p:nvSpPr>
        <p:spPr>
          <a:xfrm>
            <a:off x="2060695" y="2921853"/>
            <a:ext cx="149145" cy="314159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4B4B4B"/>
              </a:solidFill>
              <a:latin typeface="Arial"/>
            </a:endParaRPr>
          </a:p>
        </p:txBody>
      </p:sp>
      <p:sp>
        <p:nvSpPr>
          <p:cNvPr id="21" name="Left Brace 20"/>
          <p:cNvSpPr/>
          <p:nvPr/>
        </p:nvSpPr>
        <p:spPr>
          <a:xfrm>
            <a:off x="2076079" y="1690483"/>
            <a:ext cx="133760" cy="1073168"/>
          </a:xfrm>
          <a:prstGeom prst="leftBrace">
            <a:avLst>
              <a:gd name="adj1" fmla="val 2319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4B4B4B"/>
              </a:solidFill>
              <a:latin typeface="Arial"/>
            </a:endParaRPr>
          </a:p>
        </p:txBody>
      </p:sp>
      <p:sp>
        <p:nvSpPr>
          <p:cNvPr id="22" name="TextBox 21"/>
          <p:cNvSpPr txBox="1"/>
          <p:nvPr/>
        </p:nvSpPr>
        <p:spPr>
          <a:xfrm rot="16200000">
            <a:off x="1216073" y="4338829"/>
            <a:ext cx="1289135" cy="307777"/>
          </a:xfrm>
          <a:prstGeom prst="rect">
            <a:avLst/>
          </a:prstGeom>
          <a:noFill/>
        </p:spPr>
        <p:txBody>
          <a:bodyPr wrap="none" rtlCol="0">
            <a:spAutoFit/>
          </a:bodyPr>
          <a:lstStyle/>
          <a:p>
            <a:pPr>
              <a:spcBef>
                <a:spcPts val="1200"/>
              </a:spcBef>
            </a:pPr>
            <a:r>
              <a:rPr lang="en-US" sz="1400" b="1" i="1" dirty="0">
                <a:solidFill>
                  <a:srgbClr val="000000"/>
                </a:solidFill>
                <a:latin typeface="Arial"/>
              </a:rPr>
              <a:t>IT Processes</a:t>
            </a:r>
          </a:p>
        </p:txBody>
      </p:sp>
      <p:sp>
        <p:nvSpPr>
          <p:cNvPr id="23" name="TextBox 22"/>
          <p:cNvSpPr txBox="1"/>
          <p:nvPr/>
        </p:nvSpPr>
        <p:spPr>
          <a:xfrm rot="16200000">
            <a:off x="1285804" y="2111433"/>
            <a:ext cx="1149674" cy="307777"/>
          </a:xfrm>
          <a:prstGeom prst="rect">
            <a:avLst/>
          </a:prstGeom>
          <a:noFill/>
        </p:spPr>
        <p:txBody>
          <a:bodyPr wrap="none" rtlCol="0">
            <a:spAutoFit/>
          </a:bodyPr>
          <a:lstStyle/>
          <a:p>
            <a:pPr>
              <a:spcBef>
                <a:spcPts val="1200"/>
              </a:spcBef>
            </a:pPr>
            <a:r>
              <a:rPr lang="en-US" sz="1400" b="1" i="1" dirty="0">
                <a:solidFill>
                  <a:srgbClr val="000000"/>
                </a:solidFill>
                <a:latin typeface="Arial"/>
              </a:rPr>
              <a:t>IT Domains</a:t>
            </a:r>
          </a:p>
        </p:txBody>
      </p:sp>
    </p:spTree>
    <p:extLst>
      <p:ext uri="{BB962C8B-B14F-4D97-AF65-F5344CB8AC3E}">
        <p14:creationId xmlns:p14="http://schemas.microsoft.com/office/powerpoint/2010/main" val="144696682"/>
      </p:ext>
    </p:ext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0375" y="812104"/>
            <a:ext cx="8535886" cy="461665"/>
          </a:xfrm>
          <a:prstGeom prst="rect">
            <a:avLst/>
          </a:prstGeom>
        </p:spPr>
        <p:txBody>
          <a:bodyPr wrap="square">
            <a:spAutoFit/>
          </a:bodyPr>
          <a:lstStyle/>
          <a:p>
            <a:pPr>
              <a:spcBef>
                <a:spcPts val="900"/>
              </a:spcBef>
            </a:pPr>
            <a:r>
              <a:rPr lang="en-US" sz="1200" dirty="0">
                <a:solidFill>
                  <a:srgbClr val="4B4B4B"/>
                </a:solidFill>
                <a:latin typeface="Arial"/>
              </a:rPr>
              <a:t>The following is </a:t>
            </a:r>
            <a:r>
              <a:rPr lang="en-US" sz="1200" dirty="0">
                <a:solidFill>
                  <a:srgbClr val="4B4B4B"/>
                </a:solidFill>
                <a:latin typeface="Arial"/>
              </a:rPr>
              <a:t>the initial </a:t>
            </a:r>
            <a:r>
              <a:rPr lang="en-US" sz="1200" b="1" dirty="0">
                <a:solidFill>
                  <a:srgbClr val="4B4B4B"/>
                </a:solidFill>
                <a:latin typeface="Arial"/>
              </a:rPr>
              <a:t>draft</a:t>
            </a:r>
            <a:r>
              <a:rPr lang="en-US" sz="1200" dirty="0">
                <a:solidFill>
                  <a:srgbClr val="4B4B4B"/>
                </a:solidFill>
                <a:latin typeface="Arial"/>
              </a:rPr>
              <a:t> list of IT Process </a:t>
            </a:r>
            <a:r>
              <a:rPr lang="en-US" sz="1200" dirty="0">
                <a:solidFill>
                  <a:srgbClr val="4B4B4B"/>
                </a:solidFill>
                <a:latin typeface="Arial"/>
              </a:rPr>
              <a:t>Owners and Delegates identified </a:t>
            </a:r>
            <a:r>
              <a:rPr lang="en-US" sz="1200" dirty="0">
                <a:solidFill>
                  <a:srgbClr val="4B4B4B"/>
                </a:solidFill>
                <a:latin typeface="Arial"/>
              </a:rPr>
              <a:t>based on the scope of the </a:t>
            </a:r>
            <a:r>
              <a:rPr lang="en-US" sz="1200" dirty="0">
                <a:solidFill>
                  <a:srgbClr val="4B4B4B"/>
                </a:solidFill>
                <a:latin typeface="Arial"/>
              </a:rPr>
              <a:t>process. Please note that this is a tentative list is </a:t>
            </a:r>
            <a:r>
              <a:rPr lang="en-US" sz="1200" dirty="0">
                <a:solidFill>
                  <a:srgbClr val="4B4B4B"/>
                </a:solidFill>
                <a:latin typeface="Arial"/>
              </a:rPr>
              <a:t>still pending review and confirmation by BNY Mellon management. </a:t>
            </a:r>
            <a:endParaRPr lang="en-US" sz="1200" strike="sngStrike" dirty="0">
              <a:solidFill>
                <a:srgbClr val="4B4B4B"/>
              </a:solidFill>
              <a:latin typeface="Arial"/>
            </a:endParaRPr>
          </a:p>
        </p:txBody>
      </p:sp>
      <p:sp>
        <p:nvSpPr>
          <p:cNvPr id="11" name="TextBox 10"/>
          <p:cNvSpPr txBox="1"/>
          <p:nvPr/>
        </p:nvSpPr>
        <p:spPr>
          <a:xfrm>
            <a:off x="4664234" y="6540988"/>
            <a:ext cx="3089307" cy="307777"/>
          </a:xfrm>
          <a:prstGeom prst="rect">
            <a:avLst/>
          </a:prstGeom>
          <a:noFill/>
        </p:spPr>
        <p:txBody>
          <a:bodyPr wrap="none" rtlCol="0">
            <a:spAutoFit/>
          </a:bodyPr>
          <a:lstStyle/>
          <a:p>
            <a:r>
              <a:rPr lang="en-US" sz="1400" dirty="0">
                <a:solidFill>
                  <a:srgbClr val="FFFFFF"/>
                </a:solidFill>
                <a:latin typeface="Arial"/>
              </a:rPr>
              <a:t>Draft – For discussion purposes only</a:t>
            </a:r>
          </a:p>
        </p:txBody>
      </p:sp>
      <p:sp>
        <p:nvSpPr>
          <p:cNvPr id="13" name="TextBox 12"/>
          <p:cNvSpPr txBox="1"/>
          <p:nvPr/>
        </p:nvSpPr>
        <p:spPr>
          <a:xfrm>
            <a:off x="9601200" y="76200"/>
            <a:ext cx="1066800" cy="369332"/>
          </a:xfrm>
          <a:prstGeom prst="rect">
            <a:avLst/>
          </a:prstGeom>
          <a:noFill/>
        </p:spPr>
        <p:txBody>
          <a:bodyPr wrap="square" rtlCol="0">
            <a:spAutoFit/>
          </a:bodyPr>
          <a:lstStyle/>
          <a:p>
            <a:pPr>
              <a:spcBef>
                <a:spcPts val="1200"/>
              </a:spcBef>
            </a:pPr>
            <a:r>
              <a:rPr lang="en-US" dirty="0">
                <a:solidFill>
                  <a:srgbClr val="000000"/>
                </a:solidFill>
                <a:latin typeface="Arial"/>
              </a:rPr>
              <a:t>DRAFT</a:t>
            </a:r>
          </a:p>
        </p:txBody>
      </p:sp>
      <p:graphicFrame>
        <p:nvGraphicFramePr>
          <p:cNvPr id="2" name="Table 1"/>
          <p:cNvGraphicFramePr>
            <a:graphicFrameLocks noGrp="1"/>
          </p:cNvGraphicFramePr>
          <p:nvPr>
            <p:extLst/>
          </p:nvPr>
        </p:nvGraphicFramePr>
        <p:xfrm>
          <a:off x="1663641" y="1398861"/>
          <a:ext cx="4423491" cy="4752956"/>
        </p:xfrm>
        <a:graphic>
          <a:graphicData uri="http://schemas.openxmlformats.org/drawingml/2006/table">
            <a:tbl>
              <a:tblPr firstRow="1" bandRow="1">
                <a:tableStyleId>{5C22544A-7EE6-4342-B048-85BDC9FD1C3A}</a:tableStyleId>
              </a:tblPr>
              <a:tblGrid>
                <a:gridCol w="489011">
                  <a:extLst>
                    <a:ext uri="{9D8B030D-6E8A-4147-A177-3AD203B41FA5}">
                      <a16:colId xmlns:a16="http://schemas.microsoft.com/office/drawing/2014/main" val="20000"/>
                    </a:ext>
                  </a:extLst>
                </a:gridCol>
                <a:gridCol w="1288926">
                  <a:extLst>
                    <a:ext uri="{9D8B030D-6E8A-4147-A177-3AD203B41FA5}">
                      <a16:colId xmlns:a16="http://schemas.microsoft.com/office/drawing/2014/main" val="20001"/>
                    </a:ext>
                  </a:extLst>
                </a:gridCol>
                <a:gridCol w="1366697">
                  <a:extLst>
                    <a:ext uri="{9D8B030D-6E8A-4147-A177-3AD203B41FA5}">
                      <a16:colId xmlns:a16="http://schemas.microsoft.com/office/drawing/2014/main" val="20002"/>
                    </a:ext>
                  </a:extLst>
                </a:gridCol>
                <a:gridCol w="1278857">
                  <a:extLst>
                    <a:ext uri="{9D8B030D-6E8A-4147-A177-3AD203B41FA5}">
                      <a16:colId xmlns:a16="http://schemas.microsoft.com/office/drawing/2014/main" val="20003"/>
                    </a:ext>
                  </a:extLst>
                </a:gridCol>
              </a:tblGrid>
              <a:tr h="175742">
                <a:tc>
                  <a:txBody>
                    <a:bodyPr/>
                    <a:lstStyle/>
                    <a:p>
                      <a:pPr algn="ctr"/>
                      <a:r>
                        <a:rPr lang="en-US" sz="800" b="1" dirty="0" smtClean="0">
                          <a:solidFill>
                            <a:schemeClr val="bg1"/>
                          </a:solidFill>
                          <a:latin typeface="+mj-lt"/>
                        </a:rPr>
                        <a:t>Domain</a:t>
                      </a:r>
                      <a:endParaRPr lang="en-US" sz="800" b="1" dirty="0">
                        <a:solidFill>
                          <a:schemeClr val="bg1"/>
                        </a:solidFill>
                        <a:latin typeface="+mj-lt"/>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800" b="1" dirty="0" smtClean="0">
                          <a:solidFill>
                            <a:schemeClr val="bg1"/>
                          </a:solidFill>
                          <a:latin typeface="+mj-lt"/>
                        </a:rPr>
                        <a:t>IT Process</a:t>
                      </a:r>
                      <a:endParaRPr lang="en-US" sz="800" b="1" dirty="0">
                        <a:solidFill>
                          <a:schemeClr val="bg1"/>
                        </a:solidFill>
                        <a:latin typeface="+mj-lt"/>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800" b="1" dirty="0" smtClean="0">
                          <a:solidFill>
                            <a:schemeClr val="bg1"/>
                          </a:solidFill>
                          <a:latin typeface="+mj-lt"/>
                        </a:rPr>
                        <a:t>Tentative</a:t>
                      </a:r>
                      <a:r>
                        <a:rPr lang="en-US" sz="800" b="1" baseline="0" dirty="0" smtClean="0">
                          <a:solidFill>
                            <a:schemeClr val="bg1"/>
                          </a:solidFill>
                          <a:latin typeface="+mj-lt"/>
                        </a:rPr>
                        <a:t> </a:t>
                      </a:r>
                      <a:r>
                        <a:rPr lang="en-US" sz="800" b="1" dirty="0" smtClean="0">
                          <a:solidFill>
                            <a:schemeClr val="bg1"/>
                          </a:solidFill>
                          <a:latin typeface="+mj-lt"/>
                        </a:rPr>
                        <a:t>Owner</a:t>
                      </a:r>
                      <a:endParaRPr lang="en-US" sz="800" b="1" dirty="0">
                        <a:solidFill>
                          <a:schemeClr val="bg1"/>
                        </a:solidFill>
                        <a:latin typeface="+mj-lt"/>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800" b="1" dirty="0" smtClean="0">
                          <a:solidFill>
                            <a:schemeClr val="bg1"/>
                          </a:solidFill>
                          <a:latin typeface="+mj-lt"/>
                        </a:rPr>
                        <a:t>Tentative Delegate</a:t>
                      </a:r>
                      <a:endParaRPr lang="en-US" sz="800" b="1" dirty="0">
                        <a:solidFill>
                          <a:schemeClr val="bg1"/>
                        </a:solidFill>
                        <a:latin typeface="+mj-lt"/>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217081">
                <a:tc rowSpan="7">
                  <a:txBody>
                    <a:bodyPr/>
                    <a:lstStyle/>
                    <a:p>
                      <a:pPr algn="ctr"/>
                      <a:r>
                        <a:rPr lang="en-US" sz="750" b="1" dirty="0" smtClean="0">
                          <a:solidFill>
                            <a:schemeClr val="tx1"/>
                          </a:solidFill>
                          <a:latin typeface="+mj-lt"/>
                        </a:rPr>
                        <a:t>Govern</a:t>
                      </a:r>
                      <a:endParaRPr lang="en-US" sz="750" b="1" dirty="0">
                        <a:solidFill>
                          <a:schemeClr val="tx1"/>
                        </a:solidFill>
                        <a:latin typeface="+mj-lt"/>
                      </a:endParaRPr>
                    </a:p>
                  </a:txBody>
                  <a:tcPr marL="0" marR="0" marT="0" marB="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0" algn="ctr"/>
                      <a:r>
                        <a:rPr lang="en-US" sz="800" b="0" i="0" u="none" dirty="0" smtClean="0">
                          <a:solidFill>
                            <a:schemeClr val="tx1"/>
                          </a:solidFill>
                          <a:latin typeface="+mj-lt"/>
                        </a:rPr>
                        <a:t>Accountability and Oversight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Nancy</a:t>
                      </a:r>
                      <a:r>
                        <a:rPr lang="en-US" sz="800" b="0" i="0" u="none" strike="noStrike" baseline="0" dirty="0" smtClean="0">
                          <a:solidFill>
                            <a:schemeClr val="tx1"/>
                          </a:solidFill>
                          <a:effectLst/>
                          <a:latin typeface="+mj-lt"/>
                        </a:rPr>
                        <a:t> Reyda</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Michael Baglio</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192815">
                <a:tc vMerge="1">
                  <a:txBody>
                    <a:bodyPr/>
                    <a:lstStyle/>
                    <a:p>
                      <a:endParaRPr lang="en-US" dirty="0"/>
                    </a:p>
                  </a:txBody>
                  <a:tcPr/>
                </a:tc>
                <a:tc>
                  <a:txBody>
                    <a:bodyPr/>
                    <a:lstStyle/>
                    <a:p>
                      <a:pPr lvl="0" algn="ctr"/>
                      <a:r>
                        <a:rPr lang="en-US" sz="800" b="0" i="0" u="none" dirty="0" smtClean="0">
                          <a:solidFill>
                            <a:schemeClr val="tx1"/>
                          </a:solidFill>
                          <a:latin typeface="+mj-lt"/>
                        </a:rPr>
                        <a:t>Policy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n-lt"/>
                          <a:ea typeface="+mn-ea"/>
                          <a:cs typeface="+mn-cs"/>
                        </a:rPr>
                        <a:t>Michael Baglio</a:t>
                      </a:r>
                      <a:endParaRPr lang="en-US" sz="800" b="0" i="0" u="none" strike="noStrike" kern="1200" dirty="0">
                        <a:solidFill>
                          <a:schemeClr val="tx1"/>
                        </a:solidFill>
                        <a:effectLst/>
                        <a:latin typeface="+mn-lt"/>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Priyesh Prasad</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299935">
                <a:tc vMerge="1">
                  <a:txBody>
                    <a:bodyPr/>
                    <a:lstStyle/>
                    <a:p>
                      <a:endParaRPr lang="en-US" dirty="0"/>
                    </a:p>
                  </a:txBody>
                  <a:tcPr/>
                </a:tc>
                <a:tc>
                  <a:txBody>
                    <a:bodyPr/>
                    <a:lstStyle/>
                    <a:p>
                      <a:pPr lvl="0" algn="ctr"/>
                      <a:r>
                        <a:rPr lang="en-US" sz="800" b="0" i="0" u="none" dirty="0" smtClean="0">
                          <a:solidFill>
                            <a:schemeClr val="tx1"/>
                          </a:solidFill>
                          <a:latin typeface="+mj-lt"/>
                        </a:rPr>
                        <a:t>Legal and Regulatory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Michael Baglio</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Timothy Bigley</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299935">
                <a:tc vMerge="1">
                  <a:txBody>
                    <a:bodyPr/>
                    <a:lstStyle/>
                    <a:p>
                      <a:endParaRPr lang="en-US" dirty="0"/>
                    </a:p>
                  </a:txBody>
                  <a:tcPr/>
                </a:tc>
                <a:tc>
                  <a:txBody>
                    <a:bodyPr/>
                    <a:lstStyle/>
                    <a:p>
                      <a:pPr lvl="0" algn="ctr"/>
                      <a:r>
                        <a:rPr lang="en-US" sz="800" b="0" i="0" u="none" dirty="0" smtClean="0">
                          <a:solidFill>
                            <a:schemeClr val="tx1"/>
                          </a:solidFill>
                          <a:latin typeface="+mj-lt"/>
                        </a:rPr>
                        <a:t>Communication and Awareness</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mj-lt"/>
                        </a:rPr>
                        <a:t>Geoffrey </a:t>
                      </a:r>
                      <a:r>
                        <a:rPr lang="en-US" sz="800" b="0" i="0" u="none" strike="noStrike" dirty="0" smtClean="0">
                          <a:solidFill>
                            <a:schemeClr val="tx1"/>
                          </a:solidFill>
                          <a:effectLst/>
                          <a:latin typeface="+mj-lt"/>
                        </a:rPr>
                        <a:t>Capes</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Sarah Gosler</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128110">
                <a:tc vMerge="1">
                  <a:txBody>
                    <a:bodyPr/>
                    <a:lstStyle/>
                    <a:p>
                      <a:endParaRPr lang="en-US" dirty="0"/>
                    </a:p>
                  </a:txBody>
                  <a:tcPr/>
                </a:tc>
                <a:tc>
                  <a:txBody>
                    <a:bodyPr/>
                    <a:lstStyle/>
                    <a:p>
                      <a:pPr lvl="0" algn="ctr"/>
                      <a:r>
                        <a:rPr lang="en-US" sz="800" b="0" i="0" u="none" dirty="0" smtClean="0">
                          <a:solidFill>
                            <a:schemeClr val="tx1"/>
                          </a:solidFill>
                          <a:latin typeface="+mj-lt"/>
                        </a:rPr>
                        <a:t>IT Risk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Michael Baglio</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j-lt"/>
                          <a:ea typeface="+mn-ea"/>
                          <a:cs typeface="+mn-cs"/>
                        </a:rPr>
                        <a:t>TBD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192815">
                <a:tc vMerge="1">
                  <a:txBody>
                    <a:bodyPr/>
                    <a:lstStyle/>
                    <a:p>
                      <a:endParaRPr lang="en-US" dirty="0"/>
                    </a:p>
                  </a:txBody>
                  <a:tcPr/>
                </a:tc>
                <a:tc>
                  <a:txBody>
                    <a:bodyPr/>
                    <a:lstStyle/>
                    <a:p>
                      <a:pPr lvl="0" algn="ctr"/>
                      <a:r>
                        <a:rPr lang="en-US" sz="800" b="0" i="0" u="none" dirty="0" smtClean="0">
                          <a:solidFill>
                            <a:schemeClr val="tx1"/>
                          </a:solidFill>
                          <a:latin typeface="+mj-lt"/>
                        </a:rPr>
                        <a:t>Finance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Jeffery Sousa</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j-lt"/>
                          <a:ea typeface="+mn-ea"/>
                          <a:cs typeface="+mn-cs"/>
                        </a:rPr>
                        <a:t>Andy Bashe</a:t>
                      </a:r>
                      <a:endParaRPr lang="en-US" sz="800" b="0" i="0" u="none" strike="noStrike" kern="1200" dirty="0">
                        <a:solidFill>
                          <a:schemeClr val="tx1"/>
                        </a:solidFill>
                        <a:effectLst/>
                        <a:latin typeface="+mj-lt"/>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192815">
                <a:tc vMerge="1">
                  <a:txBody>
                    <a:bodyPr/>
                    <a:lstStyle/>
                    <a:p>
                      <a:endParaRPr lang="en-US" dirty="0"/>
                    </a:p>
                  </a:txBody>
                  <a:tcPr/>
                </a:tc>
                <a:tc>
                  <a:txBody>
                    <a:bodyPr/>
                    <a:lstStyle/>
                    <a:p>
                      <a:pPr lvl="0" algn="ctr"/>
                      <a:r>
                        <a:rPr lang="en-US" sz="800" b="0" i="0" u="none" dirty="0" smtClean="0">
                          <a:solidFill>
                            <a:schemeClr val="tx1"/>
                          </a:solidFill>
                          <a:latin typeface="+mj-lt"/>
                        </a:rPr>
                        <a:t>Talent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Geoffrey Capes</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Barbara Waruszewski</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r h="192815">
                <a:tc rowSpan="6">
                  <a:txBody>
                    <a:bodyPr/>
                    <a:lstStyle/>
                    <a:p>
                      <a:pPr algn="ctr"/>
                      <a:r>
                        <a:rPr lang="en-US" sz="750" b="1" dirty="0" smtClean="0">
                          <a:solidFill>
                            <a:schemeClr val="tx1"/>
                          </a:solidFill>
                          <a:latin typeface="+mj-lt"/>
                        </a:rPr>
                        <a:t>Design</a:t>
                      </a:r>
                      <a:endParaRPr lang="en-US" sz="750" b="1" dirty="0">
                        <a:solidFill>
                          <a:schemeClr val="tx1"/>
                        </a:solidFill>
                        <a:latin typeface="+mj-lt"/>
                      </a:endParaRPr>
                    </a:p>
                  </a:txBody>
                  <a:tcPr marL="0" marR="0" marT="0" marB="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0" algn="ctr"/>
                      <a:r>
                        <a:rPr lang="en-US" sz="800" b="0" i="0" u="none" dirty="0" smtClean="0">
                          <a:solidFill>
                            <a:schemeClr val="tx1"/>
                          </a:solidFill>
                          <a:latin typeface="+mj-lt"/>
                        </a:rPr>
                        <a:t>Strategic Planning</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mj-lt"/>
                        </a:rPr>
                        <a:t>Philip Green</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Jim</a:t>
                      </a:r>
                      <a:r>
                        <a:rPr lang="en-US" sz="800" b="0" i="0" u="none" strike="noStrike" baseline="0" dirty="0" smtClean="0">
                          <a:solidFill>
                            <a:schemeClr val="tx1"/>
                          </a:solidFill>
                          <a:effectLst/>
                          <a:latin typeface="+mj-lt"/>
                        </a:rPr>
                        <a:t> Walker</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8"/>
                  </a:ext>
                </a:extLst>
              </a:tr>
              <a:tr h="192815">
                <a:tc vMerge="1">
                  <a:txBody>
                    <a:bodyPr/>
                    <a:lstStyle/>
                    <a:p>
                      <a:endParaRPr lang="en-US" sz="900" b="0" dirty="0"/>
                    </a:p>
                  </a:txBody>
                  <a:tcPr/>
                </a:tc>
                <a:tc>
                  <a:txBody>
                    <a:bodyPr/>
                    <a:lstStyle/>
                    <a:p>
                      <a:pPr lvl="0" algn="ctr"/>
                      <a:r>
                        <a:rPr lang="en-US" sz="800" b="0" i="0" u="none" dirty="0" smtClean="0">
                          <a:solidFill>
                            <a:schemeClr val="tx1"/>
                          </a:solidFill>
                          <a:latin typeface="+mj-lt"/>
                        </a:rPr>
                        <a:t>Portfolio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mj-lt"/>
                        </a:rPr>
                        <a:t>Don Casali</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Caroline Cox</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9"/>
                  </a:ext>
                </a:extLst>
              </a:tr>
              <a:tr h="192815">
                <a:tc vMerge="1">
                  <a:txBody>
                    <a:bodyPr/>
                    <a:lstStyle/>
                    <a:p>
                      <a:endParaRPr lang="en-US" sz="900" b="0" dirty="0"/>
                    </a:p>
                  </a:txBody>
                  <a:tcPr/>
                </a:tc>
                <a:tc>
                  <a:txBody>
                    <a:bodyPr/>
                    <a:lstStyle/>
                    <a:p>
                      <a:pPr lvl="0" algn="ctr"/>
                      <a:r>
                        <a:rPr lang="en-US" sz="800" b="0" i="0" u="none" dirty="0" smtClean="0">
                          <a:solidFill>
                            <a:schemeClr val="tx1"/>
                          </a:solidFill>
                          <a:latin typeface="+mj-lt"/>
                        </a:rPr>
                        <a:t>IT Architecture</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mj-lt"/>
                        </a:rPr>
                        <a:t>Joe Sieczkowski</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Vinay Thaker</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0"/>
                  </a:ext>
                </a:extLst>
              </a:tr>
              <a:tr h="299935">
                <a:tc vMerge="1">
                  <a:txBody>
                    <a:bodyPr/>
                    <a:lstStyle/>
                    <a:p>
                      <a:endParaRPr lang="en-US" sz="900" b="0" dirty="0"/>
                    </a:p>
                  </a:txBody>
                  <a:tcPr/>
                </a:tc>
                <a:tc>
                  <a:txBody>
                    <a:bodyPr/>
                    <a:lstStyle/>
                    <a:p>
                      <a:pPr lvl="0" algn="ctr"/>
                      <a:r>
                        <a:rPr lang="en-US" sz="800" b="0" i="0" u="none" dirty="0" smtClean="0">
                          <a:solidFill>
                            <a:schemeClr val="tx1"/>
                          </a:solidFill>
                          <a:latin typeface="+mj-lt"/>
                        </a:rPr>
                        <a:t>Information and Data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mj-lt"/>
                        </a:rPr>
                        <a:t>Joe Sieczkowski</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Richard Thompson</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1"/>
                  </a:ext>
                </a:extLst>
              </a:tr>
              <a:tr h="214853">
                <a:tc vMerge="1">
                  <a:txBody>
                    <a:bodyPr/>
                    <a:lstStyle/>
                    <a:p>
                      <a:endParaRPr lang="en-US" sz="900" b="0" dirty="0"/>
                    </a:p>
                  </a:txBody>
                  <a:tcPr/>
                </a:tc>
                <a:tc>
                  <a:txBody>
                    <a:bodyPr/>
                    <a:lstStyle/>
                    <a:p>
                      <a:pPr lvl="0" algn="ctr"/>
                      <a:r>
                        <a:rPr lang="en-US" sz="800" b="0" i="0" u="none" dirty="0" smtClean="0">
                          <a:solidFill>
                            <a:schemeClr val="tx1"/>
                          </a:solidFill>
                          <a:latin typeface="+mj-lt"/>
                        </a:rPr>
                        <a:t>Engineering</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Jim Basedow</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TBD</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2"/>
                  </a:ext>
                </a:extLst>
              </a:tr>
              <a:tr h="299935">
                <a:tc vMerge="1">
                  <a:txBody>
                    <a:bodyPr/>
                    <a:lstStyle/>
                    <a:p>
                      <a:endParaRPr lang="en-US" sz="900" b="0"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0" i="0" u="none" dirty="0" smtClean="0">
                          <a:solidFill>
                            <a:schemeClr val="tx1"/>
                          </a:solidFill>
                          <a:latin typeface="+mj-lt"/>
                        </a:rPr>
                        <a:t>Emerging</a:t>
                      </a:r>
                      <a:r>
                        <a:rPr lang="en-US" sz="800" b="0" i="0" u="none" baseline="0" dirty="0" smtClean="0">
                          <a:solidFill>
                            <a:schemeClr val="tx1"/>
                          </a:solidFill>
                          <a:latin typeface="+mj-lt"/>
                        </a:rPr>
                        <a:t> Technology </a:t>
                      </a:r>
                      <a:r>
                        <a:rPr lang="en-US" sz="800" b="0" i="0" u="none" dirty="0" smtClean="0">
                          <a:solidFill>
                            <a:schemeClr val="tx1"/>
                          </a:solidFill>
                          <a:latin typeface="+mj-lt"/>
                        </a:rPr>
                        <a:t>Management</a:t>
                      </a:r>
                      <a:endParaRPr lang="en-US" sz="800" b="0" dirty="0" smtClean="0">
                        <a:solidFill>
                          <a:schemeClr val="tx1"/>
                        </a:solidFill>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mj-lt"/>
                        </a:rPr>
                        <a:t>Lucille Mayer</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Ravi Murti</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3"/>
                  </a:ext>
                </a:extLst>
              </a:tr>
              <a:tr h="192815">
                <a:tc rowSpan="5">
                  <a:txBody>
                    <a:bodyPr/>
                    <a:lstStyle/>
                    <a:p>
                      <a:pPr algn="ctr"/>
                      <a:r>
                        <a:rPr lang="en-US" sz="750" b="1" dirty="0" smtClean="0">
                          <a:solidFill>
                            <a:schemeClr val="tx1"/>
                          </a:solidFill>
                          <a:latin typeface="+mj-lt"/>
                        </a:rPr>
                        <a:t>Implement</a:t>
                      </a:r>
                      <a:endParaRPr lang="en-US" sz="750" b="1" dirty="0">
                        <a:solidFill>
                          <a:schemeClr val="tx1"/>
                        </a:solidFill>
                        <a:latin typeface="+mj-lt"/>
                      </a:endParaRPr>
                    </a:p>
                  </a:txBody>
                  <a:tcPr marL="0" marR="0" marT="0" marB="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lvl="0" algn="ctr"/>
                      <a:r>
                        <a:rPr lang="en-US" sz="800" b="0" i="0" u="none" dirty="0" smtClean="0">
                          <a:solidFill>
                            <a:schemeClr val="tx1"/>
                          </a:solidFill>
                          <a:latin typeface="+mj-lt"/>
                        </a:rPr>
                        <a:t>Program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Don Casali</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Kimberly Reed</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192815">
                <a:tc vMerge="1">
                  <a:txBody>
                    <a:bodyPr/>
                    <a:lstStyle/>
                    <a:p>
                      <a:endParaRPr lang="en-US" sz="900" b="0" dirty="0"/>
                    </a:p>
                  </a:txBody>
                  <a:tcPr/>
                </a:tc>
                <a:tc>
                  <a:txBody>
                    <a:bodyPr/>
                    <a:lstStyle/>
                    <a:p>
                      <a:pPr lvl="0" algn="ctr"/>
                      <a:r>
                        <a:rPr lang="en-US" sz="800" b="0" i="0" u="none" dirty="0" smtClean="0">
                          <a:solidFill>
                            <a:schemeClr val="tx1"/>
                          </a:solidFill>
                          <a:latin typeface="+mj-lt"/>
                        </a:rPr>
                        <a:t>Development Lifecycle</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Don Casali</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Kimberly Reed</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5"/>
                  </a:ext>
                </a:extLst>
              </a:tr>
              <a:tr h="192815">
                <a:tc vMerge="1">
                  <a:txBody>
                    <a:bodyPr/>
                    <a:lstStyle/>
                    <a:p>
                      <a:endParaRPr lang="en-US" sz="900" b="0" dirty="0"/>
                    </a:p>
                  </a:txBody>
                  <a:tcPr/>
                </a:tc>
                <a:tc>
                  <a:txBody>
                    <a:bodyPr/>
                    <a:lstStyle/>
                    <a:p>
                      <a:pPr lvl="0" algn="ctr"/>
                      <a:r>
                        <a:rPr lang="en-US" sz="800" b="0" i="0" u="none" dirty="0" smtClean="0">
                          <a:solidFill>
                            <a:schemeClr val="tx1"/>
                          </a:solidFill>
                          <a:latin typeface="+mj-lt"/>
                        </a:rPr>
                        <a:t>Configuration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Alex Lazen</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Yuri Bernadskii</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6"/>
                  </a:ext>
                </a:extLst>
              </a:tr>
              <a:tr h="217081">
                <a:tc vMerge="1">
                  <a:txBody>
                    <a:bodyPr/>
                    <a:lstStyle/>
                    <a:p>
                      <a:endParaRPr lang="en-US" sz="900" b="0" dirty="0"/>
                    </a:p>
                  </a:txBody>
                  <a:tcPr/>
                </a:tc>
                <a:tc>
                  <a:txBody>
                    <a:bodyPr/>
                    <a:lstStyle/>
                    <a:p>
                      <a:pPr lvl="0" algn="ctr"/>
                      <a:r>
                        <a:rPr lang="en-US" sz="800" b="0" i="0" u="none" dirty="0" smtClean="0">
                          <a:solidFill>
                            <a:schemeClr val="tx1"/>
                          </a:solidFill>
                          <a:latin typeface="+mj-lt"/>
                        </a:rPr>
                        <a:t>Change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n-lt"/>
                          <a:ea typeface="+mn-ea"/>
                          <a:cs typeface="+mn-cs"/>
                        </a:rPr>
                        <a:t>Jo-Anne Moran</a:t>
                      </a:r>
                      <a:endParaRPr lang="en-US" sz="800" b="0" i="0" u="none" strike="noStrike" kern="1200" dirty="0">
                        <a:solidFill>
                          <a:schemeClr val="tx1"/>
                        </a:solidFill>
                        <a:effectLst/>
                        <a:latin typeface="+mn-lt"/>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Vinay Sapra</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7"/>
                  </a:ext>
                </a:extLst>
              </a:tr>
              <a:tr h="192815">
                <a:tc vMerge="1">
                  <a:txBody>
                    <a:bodyPr/>
                    <a:lstStyle/>
                    <a:p>
                      <a:endParaRPr lang="en-US" sz="900" b="0"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0" i="0" u="none" dirty="0" smtClean="0">
                          <a:solidFill>
                            <a:schemeClr val="tx1"/>
                          </a:solidFill>
                          <a:latin typeface="+mj-lt"/>
                        </a:rPr>
                        <a:t>Release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n-lt"/>
                          <a:ea typeface="+mn-ea"/>
                          <a:cs typeface="+mn-cs"/>
                        </a:rPr>
                        <a:t>Arek Przybylski</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Phil Smith</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8"/>
                  </a:ext>
                </a:extLst>
              </a:tr>
            </a:tbl>
          </a:graphicData>
        </a:graphic>
      </p:graphicFrame>
      <p:graphicFrame>
        <p:nvGraphicFramePr>
          <p:cNvPr id="8" name="Table 7"/>
          <p:cNvGraphicFramePr>
            <a:graphicFrameLocks noGrp="1"/>
          </p:cNvGraphicFramePr>
          <p:nvPr>
            <p:extLst/>
          </p:nvPr>
        </p:nvGraphicFramePr>
        <p:xfrm>
          <a:off x="6146100" y="1395808"/>
          <a:ext cx="4338712" cy="4756419"/>
        </p:xfrm>
        <a:graphic>
          <a:graphicData uri="http://schemas.openxmlformats.org/drawingml/2006/table">
            <a:tbl>
              <a:tblPr firstRow="1" bandRow="1">
                <a:tableStyleId>{5C22544A-7EE6-4342-B048-85BDC9FD1C3A}</a:tableStyleId>
              </a:tblPr>
              <a:tblGrid>
                <a:gridCol w="459916">
                  <a:extLst>
                    <a:ext uri="{9D8B030D-6E8A-4147-A177-3AD203B41FA5}">
                      <a16:colId xmlns:a16="http://schemas.microsoft.com/office/drawing/2014/main" val="20000"/>
                    </a:ext>
                  </a:extLst>
                </a:gridCol>
                <a:gridCol w="1357074">
                  <a:extLst>
                    <a:ext uri="{9D8B030D-6E8A-4147-A177-3AD203B41FA5}">
                      <a16:colId xmlns:a16="http://schemas.microsoft.com/office/drawing/2014/main" val="20001"/>
                    </a:ext>
                  </a:extLst>
                </a:gridCol>
                <a:gridCol w="1260861">
                  <a:extLst>
                    <a:ext uri="{9D8B030D-6E8A-4147-A177-3AD203B41FA5}">
                      <a16:colId xmlns:a16="http://schemas.microsoft.com/office/drawing/2014/main" val="20002"/>
                    </a:ext>
                  </a:extLst>
                </a:gridCol>
                <a:gridCol w="1260861">
                  <a:extLst>
                    <a:ext uri="{9D8B030D-6E8A-4147-A177-3AD203B41FA5}">
                      <a16:colId xmlns:a16="http://schemas.microsoft.com/office/drawing/2014/main" val="20003"/>
                    </a:ext>
                  </a:extLst>
                </a:gridCol>
              </a:tblGrid>
              <a:tr h="183145">
                <a:tc>
                  <a:txBody>
                    <a:bodyPr/>
                    <a:lstStyle/>
                    <a:p>
                      <a:pPr algn="ctr"/>
                      <a:r>
                        <a:rPr lang="en-US" sz="800" b="1" dirty="0" smtClean="0">
                          <a:solidFill>
                            <a:schemeClr val="bg1"/>
                          </a:solidFill>
                          <a:latin typeface="+mj-lt"/>
                        </a:rPr>
                        <a:t>Domain</a:t>
                      </a:r>
                      <a:endParaRPr lang="en-US" sz="800" b="1" dirty="0">
                        <a:solidFill>
                          <a:schemeClr val="bg1"/>
                        </a:solidFill>
                        <a:latin typeface="+mj-lt"/>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800" b="1" dirty="0" smtClean="0">
                          <a:solidFill>
                            <a:schemeClr val="bg1"/>
                          </a:solidFill>
                          <a:latin typeface="+mj-lt"/>
                        </a:rPr>
                        <a:t>IT Process</a:t>
                      </a:r>
                      <a:endParaRPr lang="en-US" sz="800" b="1" dirty="0">
                        <a:solidFill>
                          <a:schemeClr val="bg1"/>
                        </a:solidFill>
                        <a:latin typeface="+mj-lt"/>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800" b="1" kern="1200" dirty="0" smtClean="0">
                          <a:solidFill>
                            <a:schemeClr val="bg1"/>
                          </a:solidFill>
                          <a:latin typeface="+mn-lt"/>
                          <a:ea typeface="+mn-ea"/>
                          <a:cs typeface="+mn-cs"/>
                        </a:rPr>
                        <a:t>Tentative</a:t>
                      </a:r>
                      <a:r>
                        <a:rPr lang="en-US" sz="800" b="1" kern="1200" baseline="0" dirty="0" smtClean="0">
                          <a:solidFill>
                            <a:schemeClr val="bg1"/>
                          </a:solidFill>
                          <a:latin typeface="+mn-lt"/>
                          <a:ea typeface="+mn-ea"/>
                          <a:cs typeface="+mn-cs"/>
                        </a:rPr>
                        <a:t> </a:t>
                      </a:r>
                      <a:r>
                        <a:rPr lang="en-US" sz="800" b="1" kern="1200" dirty="0" smtClean="0">
                          <a:solidFill>
                            <a:schemeClr val="bg1"/>
                          </a:solidFill>
                          <a:latin typeface="+mn-lt"/>
                          <a:ea typeface="+mn-ea"/>
                          <a:cs typeface="+mn-cs"/>
                        </a:rPr>
                        <a:t>Owner</a:t>
                      </a:r>
                      <a:endParaRPr lang="en-US" sz="800" b="1" kern="1200" dirty="0">
                        <a:solidFill>
                          <a:schemeClr val="bg1"/>
                        </a:solidFill>
                        <a:latin typeface="+mn-lt"/>
                        <a:ea typeface="+mn-ea"/>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800" b="1" kern="1200" dirty="0" smtClean="0">
                          <a:solidFill>
                            <a:schemeClr val="bg1"/>
                          </a:solidFill>
                          <a:latin typeface="+mn-lt"/>
                          <a:ea typeface="+mn-ea"/>
                          <a:cs typeface="+mn-cs"/>
                        </a:rPr>
                        <a:t>Tentative</a:t>
                      </a:r>
                      <a:r>
                        <a:rPr lang="en-US" sz="800" b="1" kern="1200" baseline="0" dirty="0" smtClean="0">
                          <a:solidFill>
                            <a:schemeClr val="bg1"/>
                          </a:solidFill>
                          <a:latin typeface="+mn-lt"/>
                          <a:ea typeface="+mn-ea"/>
                          <a:cs typeface="+mn-cs"/>
                        </a:rPr>
                        <a:t> </a:t>
                      </a:r>
                      <a:r>
                        <a:rPr lang="en-US" sz="800" b="1" kern="1200" dirty="0" smtClean="0">
                          <a:solidFill>
                            <a:schemeClr val="bg1"/>
                          </a:solidFill>
                          <a:latin typeface="+mn-lt"/>
                          <a:ea typeface="+mn-ea"/>
                          <a:cs typeface="+mn-cs"/>
                        </a:rPr>
                        <a:t>Delegate</a:t>
                      </a:r>
                      <a:endParaRPr lang="en-US" sz="800" b="1" kern="1200" dirty="0">
                        <a:solidFill>
                          <a:schemeClr val="bg1"/>
                        </a:solidFill>
                        <a:latin typeface="+mn-lt"/>
                        <a:ea typeface="+mn-ea"/>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232497">
                <a:tc rowSpan="6">
                  <a:txBody>
                    <a:bodyPr/>
                    <a:lstStyle/>
                    <a:p>
                      <a:pPr algn="ctr" fontAlgn="ctr"/>
                      <a:r>
                        <a:rPr lang="en-US" sz="750" b="1" i="0" u="none" strike="noStrike" kern="1200" dirty="0">
                          <a:solidFill>
                            <a:schemeClr val="tx1"/>
                          </a:solidFill>
                          <a:effectLst/>
                          <a:latin typeface="+mj-lt"/>
                          <a:ea typeface="+mn-ea"/>
                          <a:cs typeface="+mn-cs"/>
                        </a:rPr>
                        <a:t>Operate</a:t>
                      </a:r>
                    </a:p>
                  </a:txBody>
                  <a:tcPr marL="0" marR="0" marT="0" marB="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a:solidFill>
                            <a:schemeClr val="tx1"/>
                          </a:solidFill>
                          <a:effectLst/>
                          <a:latin typeface="+mj-lt"/>
                          <a:ea typeface="+mn-ea"/>
                          <a:cs typeface="+mn-cs"/>
                        </a:rPr>
                        <a:t>IT Asset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mj-lt"/>
                        </a:rPr>
                        <a:t>Alex </a:t>
                      </a:r>
                      <a:r>
                        <a:rPr lang="en-US" sz="800" b="0" i="0" u="none" strike="noStrike" dirty="0" smtClean="0">
                          <a:solidFill>
                            <a:schemeClr val="tx1"/>
                          </a:solidFill>
                          <a:effectLst/>
                          <a:latin typeface="+mj-lt"/>
                        </a:rPr>
                        <a:t>Lazen</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Kathy Bugajski</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21926">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IT Service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n-lt"/>
                          <a:ea typeface="+mn-ea"/>
                          <a:cs typeface="+mn-cs"/>
                        </a:rPr>
                        <a:t>Arek Przybylski</a:t>
                      </a:r>
                      <a:endParaRPr lang="en-US" sz="800" b="0" i="0" u="none" strike="noStrike" kern="1200" dirty="0">
                        <a:solidFill>
                          <a:schemeClr val="tx1"/>
                        </a:solidFill>
                        <a:effectLst/>
                        <a:latin typeface="+mn-lt"/>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n-lt"/>
                          <a:ea typeface="+mn-ea"/>
                          <a:cs typeface="+mn-cs"/>
                        </a:rPr>
                        <a:t>Gregg</a:t>
                      </a:r>
                      <a:r>
                        <a:rPr lang="en-US" sz="800" b="0" i="0" u="none" strike="noStrike" kern="1200" baseline="0" dirty="0" smtClean="0">
                          <a:solidFill>
                            <a:schemeClr val="tx1"/>
                          </a:solidFill>
                          <a:effectLst/>
                          <a:latin typeface="+mn-lt"/>
                          <a:ea typeface="+mn-ea"/>
                          <a:cs typeface="+mn-cs"/>
                        </a:rPr>
                        <a:t> Martin</a:t>
                      </a:r>
                    </a:p>
                    <a:p>
                      <a:pPr algn="ctr" fontAlgn="ctr"/>
                      <a:r>
                        <a:rPr lang="en-US" sz="800" b="0" i="0" u="none" strike="noStrike" dirty="0" smtClean="0">
                          <a:solidFill>
                            <a:schemeClr val="tx1"/>
                          </a:solidFill>
                          <a:effectLst/>
                          <a:latin typeface="+mj-lt"/>
                        </a:rPr>
                        <a:t>Michelle Estabrook</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232497">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IT Third Party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mj-lt"/>
                        </a:rPr>
                        <a:t>Thomas Carroll</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Emil Menzies</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232497">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Availability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Arek Przybylski</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n-lt"/>
                          <a:ea typeface="+mn-ea"/>
                          <a:cs typeface="+mn-cs"/>
                        </a:rPr>
                        <a:t>Gregg</a:t>
                      </a:r>
                      <a:r>
                        <a:rPr lang="en-US" sz="800" b="0" i="0" u="none" strike="noStrike" kern="1200" baseline="0" dirty="0" smtClean="0">
                          <a:solidFill>
                            <a:schemeClr val="tx1"/>
                          </a:solidFill>
                          <a:effectLst/>
                          <a:latin typeface="+mn-lt"/>
                          <a:ea typeface="+mn-ea"/>
                          <a:cs typeface="+mn-cs"/>
                        </a:rPr>
                        <a:t> Martin</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232497">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Capacity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Arek Przybylski</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n-lt"/>
                          <a:ea typeface="+mn-ea"/>
                          <a:cs typeface="+mn-cs"/>
                        </a:rPr>
                        <a:t>Gregg</a:t>
                      </a:r>
                      <a:r>
                        <a:rPr lang="en-US" sz="800" b="0" i="0" u="none" strike="noStrike" kern="1200" baseline="0" dirty="0" smtClean="0">
                          <a:solidFill>
                            <a:schemeClr val="tx1"/>
                          </a:solidFill>
                          <a:effectLst/>
                          <a:latin typeface="+mn-lt"/>
                          <a:ea typeface="+mn-ea"/>
                          <a:cs typeface="+mn-cs"/>
                        </a:rPr>
                        <a:t> Martin</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50809">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Performance and Quality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Arek Przybylski</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n-lt"/>
                          <a:ea typeface="+mn-ea"/>
                          <a:cs typeface="+mn-cs"/>
                        </a:rPr>
                        <a:t>Gregg</a:t>
                      </a:r>
                      <a:r>
                        <a:rPr lang="en-US" sz="800" b="0" i="0" u="none" strike="noStrike" kern="1200" baseline="0" dirty="0" smtClean="0">
                          <a:solidFill>
                            <a:schemeClr val="tx1"/>
                          </a:solidFill>
                          <a:effectLst/>
                          <a:latin typeface="+mn-lt"/>
                          <a:ea typeface="+mn-ea"/>
                          <a:cs typeface="+mn-cs"/>
                        </a:rPr>
                        <a:t> Martin</a:t>
                      </a:r>
                    </a:p>
                    <a:p>
                      <a:pPr algn="ctr" fontAlgn="ctr"/>
                      <a:r>
                        <a:rPr lang="en-US" sz="800" b="0" i="0" u="none" strike="noStrike" dirty="0" smtClean="0">
                          <a:solidFill>
                            <a:schemeClr val="tx1"/>
                          </a:solidFill>
                          <a:effectLst/>
                          <a:latin typeface="+mj-lt"/>
                        </a:rPr>
                        <a:t>Shaya Pandey</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232497">
                <a:tc rowSpan="6">
                  <a:txBody>
                    <a:bodyPr/>
                    <a:lstStyle/>
                    <a:p>
                      <a:pPr algn="ctr" fontAlgn="ctr"/>
                      <a:r>
                        <a:rPr lang="en-US" sz="750" b="1" i="0" u="none" strike="noStrike" kern="1200" dirty="0">
                          <a:solidFill>
                            <a:schemeClr val="tx1"/>
                          </a:solidFill>
                          <a:effectLst/>
                          <a:latin typeface="+mj-lt"/>
                          <a:ea typeface="+mn-ea"/>
                          <a:cs typeface="+mn-cs"/>
                        </a:rPr>
                        <a:t>Protect</a:t>
                      </a:r>
                    </a:p>
                  </a:txBody>
                  <a:tcPr marL="0" marR="0" marT="0" marB="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a:solidFill>
                            <a:schemeClr val="tx1"/>
                          </a:solidFill>
                          <a:effectLst/>
                          <a:latin typeface="+mj-lt"/>
                          <a:ea typeface="+mn-ea"/>
                          <a:cs typeface="+mn-cs"/>
                        </a:rPr>
                        <a:t>Information Protection</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John Murphy</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Jeffrey Pollack</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r h="321926">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Identity and Access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Raghu Dev</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Angelo Cascio</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8"/>
                  </a:ext>
                </a:extLst>
              </a:tr>
              <a:tr h="232497">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Vulnerability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mj-lt"/>
                        </a:rPr>
                        <a:t>Rick LaSalvia</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Emilio Garcia</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9"/>
                  </a:ext>
                </a:extLst>
              </a:tr>
              <a:tr h="232497">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Threat Intelligence</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mj-lt"/>
                        </a:rPr>
                        <a:t>Rick LaSalvia</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Scott MacDougall</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0"/>
                  </a:ext>
                </a:extLst>
              </a:tr>
              <a:tr h="232497">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Monitoring</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Ben</a:t>
                      </a:r>
                      <a:r>
                        <a:rPr lang="en-US" sz="800" b="0" i="0" u="none" strike="noStrike" baseline="0" dirty="0" smtClean="0">
                          <a:solidFill>
                            <a:schemeClr val="tx1"/>
                          </a:solidFill>
                          <a:effectLst/>
                          <a:latin typeface="+mj-lt"/>
                        </a:rPr>
                        <a:t> Wu</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TBD</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1"/>
                  </a:ext>
                </a:extLst>
              </a:tr>
              <a:tr h="350809">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Physical and Environmental Protection</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Tony </a:t>
                      </a:r>
                      <a:r>
                        <a:rPr lang="en-US" sz="800" b="0" i="0" u="none" strike="noStrike" kern="1200" baseline="0" dirty="0" smtClean="0">
                          <a:solidFill>
                            <a:schemeClr val="tx1"/>
                          </a:solidFill>
                          <a:effectLst/>
                          <a:latin typeface="+mn-lt"/>
                          <a:ea typeface="+mn-ea"/>
                          <a:cs typeface="+mn-cs"/>
                        </a:rPr>
                        <a:t>Guarneri (TBD)</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Jesse Rawlings, Robert Russell, or Dan Gaffney</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2"/>
                  </a:ext>
                </a:extLst>
              </a:tr>
              <a:tr h="436900">
                <a:tc rowSpan="4">
                  <a:txBody>
                    <a:bodyPr/>
                    <a:lstStyle/>
                    <a:p>
                      <a:pPr algn="ctr" fontAlgn="ctr"/>
                      <a:r>
                        <a:rPr lang="en-US" sz="750" b="1" i="0" u="none" strike="noStrike" kern="1200" dirty="0">
                          <a:solidFill>
                            <a:schemeClr val="tx1"/>
                          </a:solidFill>
                          <a:effectLst/>
                          <a:latin typeface="+mj-lt"/>
                          <a:ea typeface="+mn-ea"/>
                          <a:cs typeface="+mn-cs"/>
                        </a:rPr>
                        <a:t>Respond</a:t>
                      </a:r>
                    </a:p>
                  </a:txBody>
                  <a:tcPr marL="0" marR="0" marT="0" marB="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a:solidFill>
                            <a:schemeClr val="tx1"/>
                          </a:solidFill>
                          <a:effectLst/>
                          <a:latin typeface="+mj-lt"/>
                          <a:ea typeface="+mn-ea"/>
                          <a:cs typeface="+mn-cs"/>
                        </a:rPr>
                        <a:t>Incident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n-lt"/>
                          <a:ea typeface="+mn-ea"/>
                          <a:cs typeface="+mn-cs"/>
                        </a:rPr>
                        <a:t>Arek Przybylski</a:t>
                      </a:r>
                    </a:p>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Rick LaSalvia (Cyber)</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Gregg</a:t>
                      </a:r>
                      <a:r>
                        <a:rPr lang="en-US" sz="800" b="0" i="0" u="none" strike="noStrike" kern="1200" baseline="0" dirty="0" smtClean="0">
                          <a:solidFill>
                            <a:schemeClr val="tx1"/>
                          </a:solidFill>
                          <a:effectLst/>
                          <a:latin typeface="+mn-lt"/>
                          <a:ea typeface="+mn-ea"/>
                          <a:cs typeface="+mn-cs"/>
                        </a:rPr>
                        <a:t> Martin</a:t>
                      </a:r>
                    </a:p>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dirty="0" smtClean="0">
                          <a:solidFill>
                            <a:schemeClr val="tx1"/>
                          </a:solidFill>
                          <a:effectLst/>
                          <a:latin typeface="+mj-lt"/>
                        </a:rPr>
                        <a:t>Joe Gallagher</a:t>
                      </a:r>
                    </a:p>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Greg Metzler (Cyber)</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3"/>
                  </a:ext>
                </a:extLst>
              </a:tr>
              <a:tr h="321926">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Problem Management</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n-lt"/>
                          <a:ea typeface="+mn-ea"/>
                          <a:cs typeface="+mn-cs"/>
                        </a:rPr>
                        <a:t>Arek Przybylski</a:t>
                      </a:r>
                      <a:endParaRPr lang="en-US" sz="800" b="0" i="0" u="none" strike="noStrike" kern="1200" dirty="0">
                        <a:solidFill>
                          <a:schemeClr val="tx1"/>
                        </a:solidFill>
                        <a:effectLst/>
                        <a:latin typeface="+mn-lt"/>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Gregg</a:t>
                      </a:r>
                      <a:r>
                        <a:rPr lang="en-US" sz="800" b="0" i="0" u="none" strike="noStrike" kern="1200" baseline="0" dirty="0" smtClean="0">
                          <a:solidFill>
                            <a:schemeClr val="tx1"/>
                          </a:solidFill>
                          <a:effectLst/>
                          <a:latin typeface="+mn-lt"/>
                          <a:ea typeface="+mn-ea"/>
                          <a:cs typeface="+mn-cs"/>
                        </a:rPr>
                        <a:t> Martin</a:t>
                      </a:r>
                    </a:p>
                    <a:p>
                      <a:pPr algn="ctr" fontAlgn="ctr"/>
                      <a:r>
                        <a:rPr lang="en-US" sz="800" b="0" i="0" u="none" strike="noStrike" kern="1200" dirty="0" smtClean="0">
                          <a:solidFill>
                            <a:schemeClr val="tx1"/>
                          </a:solidFill>
                          <a:effectLst/>
                          <a:latin typeface="+mn-lt"/>
                          <a:ea typeface="+mn-ea"/>
                          <a:cs typeface="+mn-cs"/>
                        </a:rPr>
                        <a:t>Joe Gallagher</a:t>
                      </a:r>
                      <a:endParaRPr lang="en-US" sz="800" b="0" i="0" u="none" strike="noStrike" kern="1200" dirty="0">
                        <a:solidFill>
                          <a:schemeClr val="tx1"/>
                        </a:solidFill>
                        <a:effectLst/>
                        <a:latin typeface="+mn-lt"/>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321926">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Business Continuity Management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smtClean="0">
                          <a:solidFill>
                            <a:schemeClr val="tx1"/>
                          </a:solidFill>
                          <a:effectLst/>
                          <a:latin typeface="+mj-lt"/>
                        </a:rPr>
                        <a:t>TBD</a:t>
                      </a:r>
                      <a:endParaRPr lang="en-US" sz="800" b="0" i="0" u="none" strike="noStrike" dirty="0">
                        <a:solidFill>
                          <a:schemeClr val="tx1"/>
                        </a:solidFill>
                        <a:effectLst/>
                        <a:latin typeface="+mj-lt"/>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TBD</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5"/>
                  </a:ext>
                </a:extLst>
              </a:tr>
              <a:tr h="210306">
                <a:tc vMerge="1">
                  <a:txBody>
                    <a:bodyPr/>
                    <a:lstStyle/>
                    <a:p>
                      <a:endParaRPr lang="en-US"/>
                    </a:p>
                  </a:txBody>
                  <a:tcPr/>
                </a:tc>
                <a:tc>
                  <a:txBody>
                    <a:bodyPr/>
                    <a:lstStyle/>
                    <a:p>
                      <a:pPr algn="ctr" fontAlgn="ctr"/>
                      <a:r>
                        <a:rPr lang="en-US" sz="800" b="0" i="0" u="none" strike="noStrike" kern="1200" dirty="0">
                          <a:solidFill>
                            <a:schemeClr val="tx1"/>
                          </a:solidFill>
                          <a:effectLst/>
                          <a:latin typeface="+mj-lt"/>
                          <a:ea typeface="+mn-ea"/>
                          <a:cs typeface="+mn-cs"/>
                        </a:rPr>
                        <a:t>Disaster Recovery</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smtClean="0">
                          <a:solidFill>
                            <a:schemeClr val="tx1"/>
                          </a:solidFill>
                          <a:effectLst/>
                          <a:latin typeface="+mn-lt"/>
                          <a:ea typeface="+mn-ea"/>
                          <a:cs typeface="+mn-cs"/>
                        </a:rPr>
                        <a:t>TBD</a:t>
                      </a:r>
                      <a:endParaRPr lang="en-US" sz="800" b="0" i="0" u="none" strike="noStrike" kern="1200" dirty="0">
                        <a:solidFill>
                          <a:schemeClr val="tx1"/>
                        </a:solidFill>
                        <a:effectLst/>
                        <a:latin typeface="+mn-lt"/>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800" b="0" i="0" u="none" strike="noStrike" kern="1200" dirty="0" smtClean="0">
                          <a:solidFill>
                            <a:schemeClr val="tx1"/>
                          </a:solidFill>
                          <a:effectLst/>
                          <a:latin typeface="+mn-lt"/>
                          <a:ea typeface="+mn-ea"/>
                          <a:cs typeface="+mn-cs"/>
                        </a:rPr>
                        <a:t>TBD</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
        <p:nvSpPr>
          <p:cNvPr id="4" name="Title 3"/>
          <p:cNvSpPr>
            <a:spLocks noGrp="1"/>
          </p:cNvSpPr>
          <p:nvPr>
            <p:ph type="title"/>
          </p:nvPr>
        </p:nvSpPr>
        <p:spPr/>
        <p:txBody>
          <a:bodyPr/>
          <a:lstStyle/>
          <a:p>
            <a:r>
              <a:rPr lang="en-US" dirty="0" smtClean="0"/>
              <a:t> </a:t>
            </a:r>
            <a:endParaRPr lang="en-US" dirty="0"/>
          </a:p>
        </p:txBody>
      </p:sp>
      <p:sp>
        <p:nvSpPr>
          <p:cNvPr id="20" name="Title 2"/>
          <p:cNvSpPr txBox="1">
            <a:spLocks/>
          </p:cNvSpPr>
          <p:nvPr/>
        </p:nvSpPr>
        <p:spPr>
          <a:xfrm>
            <a:off x="1750375" y="445533"/>
            <a:ext cx="8689027" cy="461665"/>
          </a:xfrm>
          <a:prstGeom prst="rect">
            <a:avLst/>
          </a:prstGeom>
        </p:spPr>
        <p:txBody>
          <a:bodyPr vert="horz" lIns="91440" tIns="45720" rIns="91440" bIns="45720" rtlCol="0" anchor="t" anchorCtr="0">
            <a:noAutofit/>
          </a:bodyPr>
          <a:lstStyle>
            <a:lvl1pPr algn="l" defTabSz="685800" rtl="0" eaLnBrk="1" latinLnBrk="0" hangingPunct="1">
              <a:lnSpc>
                <a:spcPct val="100000"/>
              </a:lnSpc>
              <a:spcBef>
                <a:spcPct val="0"/>
              </a:spcBef>
              <a:buNone/>
              <a:defRPr sz="1800" b="1" kern="1200">
                <a:solidFill>
                  <a:schemeClr val="bg2"/>
                </a:solidFill>
                <a:latin typeface="+mj-lt"/>
                <a:ea typeface="+mj-ea"/>
                <a:cs typeface="+mj-cs"/>
              </a:defRPr>
            </a:lvl1pPr>
          </a:lstStyle>
          <a:p>
            <a:r>
              <a:rPr lang="en-US" dirty="0">
                <a:solidFill>
                  <a:srgbClr val="000000"/>
                </a:solidFill>
                <a:latin typeface="Arial"/>
              </a:rPr>
              <a:t>IT Control Framework – Tentative IT Process Owners and Delegates</a:t>
            </a:r>
            <a:endParaRPr lang="en-US" i="1" dirty="0">
              <a:solidFill>
                <a:srgbClr val="000000"/>
              </a:solidFill>
              <a:latin typeface="Arial"/>
            </a:endParaRPr>
          </a:p>
        </p:txBody>
      </p:sp>
    </p:spTree>
    <p:extLst>
      <p:ext uri="{BB962C8B-B14F-4D97-AF65-F5344CB8AC3E}">
        <p14:creationId xmlns:p14="http://schemas.microsoft.com/office/powerpoint/2010/main" val="3745011969"/>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1650" y="244661"/>
            <a:ext cx="11188700" cy="334101"/>
          </a:xfrm>
        </p:spPr>
        <p:txBody>
          <a:bodyPr/>
          <a:lstStyle/>
          <a:p>
            <a:r>
              <a:rPr lang="en-US" dirty="0" smtClean="0"/>
              <a:t>Control Assessment - Current Landscape</a:t>
            </a:r>
            <a:endParaRPr lang="en-US" noProof="0" dirty="0"/>
          </a:p>
        </p:txBody>
      </p:sp>
      <p:grpSp>
        <p:nvGrpSpPr>
          <p:cNvPr id="2" name="Group 1"/>
          <p:cNvGrpSpPr/>
          <p:nvPr/>
        </p:nvGrpSpPr>
        <p:grpSpPr>
          <a:xfrm>
            <a:off x="1295400" y="1189454"/>
            <a:ext cx="9333846" cy="4830346"/>
            <a:chOff x="996288" y="1059125"/>
            <a:chExt cx="9333846" cy="4830346"/>
          </a:xfrm>
        </p:grpSpPr>
        <p:sp>
          <p:nvSpPr>
            <p:cNvPr id="83" name="Round Same Side Corner Rectangle 82"/>
            <p:cNvSpPr/>
            <p:nvPr/>
          </p:nvSpPr>
          <p:spPr>
            <a:xfrm>
              <a:off x="3358831" y="1752600"/>
              <a:ext cx="2209800" cy="4136871"/>
            </a:xfrm>
            <a:prstGeom prst="round2SameRect">
              <a:avLst>
                <a:gd name="adj1" fmla="val 987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84" name="Round Same Side Corner Rectangle 83"/>
            <p:cNvSpPr/>
            <p:nvPr/>
          </p:nvSpPr>
          <p:spPr>
            <a:xfrm>
              <a:off x="8120334" y="1752600"/>
              <a:ext cx="2209800" cy="4136871"/>
            </a:xfrm>
            <a:prstGeom prst="round2SameRect">
              <a:avLst>
                <a:gd name="adj1" fmla="val 987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78" name="Round Same Side Corner Rectangle 77"/>
            <p:cNvSpPr/>
            <p:nvPr/>
          </p:nvSpPr>
          <p:spPr>
            <a:xfrm>
              <a:off x="5721374" y="1752600"/>
              <a:ext cx="2209800" cy="4136871"/>
            </a:xfrm>
            <a:prstGeom prst="round2SameRect">
              <a:avLst>
                <a:gd name="adj1" fmla="val 987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5" name="Round Same Side Corner Rectangle 4"/>
            <p:cNvSpPr/>
            <p:nvPr/>
          </p:nvSpPr>
          <p:spPr>
            <a:xfrm>
              <a:off x="996288" y="1752600"/>
              <a:ext cx="2209800" cy="4136871"/>
            </a:xfrm>
            <a:prstGeom prst="round2SameRect">
              <a:avLst>
                <a:gd name="adj1" fmla="val 987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17" name="Rectangle 16"/>
            <p:cNvSpPr/>
            <p:nvPr/>
          </p:nvSpPr>
          <p:spPr>
            <a:xfrm>
              <a:off x="1168293" y="2787160"/>
              <a:ext cx="1828800" cy="307007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913" marR="0" lvl="0" indent="-1289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Majority of testing </a:t>
              </a: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are </a:t>
              </a: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manual in </a:t>
              </a: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nature consuming time and effort.</a:t>
              </a:r>
              <a:endPar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endParaRPr>
            </a:p>
            <a:p>
              <a:pPr marL="128913" marR="0" lvl="0" indent="-1289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Inadequate tools to </a:t>
              </a: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effectively and efficiently perform </a:t>
              </a: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testing due to complex and varied technology/processes. </a:t>
              </a:r>
              <a:endPar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endParaRPr>
            </a:p>
            <a:p>
              <a:pPr marL="128913" marR="0" lvl="0" indent="-1289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Failure to identify </a:t>
              </a: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issues on a timely basis can </a:t>
              </a: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have significant financial, compliance, client service and reputational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endParaRPr>
            </a:p>
          </p:txBody>
        </p:sp>
        <p:sp>
          <p:nvSpPr>
            <p:cNvPr id="22" name="Rectangle 21"/>
            <p:cNvSpPr/>
            <p:nvPr/>
          </p:nvSpPr>
          <p:spPr>
            <a:xfrm>
              <a:off x="3511146" y="2787160"/>
              <a:ext cx="1828800" cy="2993127"/>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Increasing </a:t>
              </a: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number of controls and compliance requirements to monitor as new risks are </a:t>
              </a: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introduced and </a:t>
              </a: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regulatory requirements continue to </a:t>
              </a: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increase</a:t>
              </a:r>
              <a:endPar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Clients, Boards, Executive Management and the marketplace expect effectiveness of control processes to meet internal operational, financial and regulatory compliance</a:t>
              </a:r>
            </a:p>
          </p:txBody>
        </p:sp>
        <p:sp>
          <p:nvSpPr>
            <p:cNvPr id="23" name="Rectangle 22"/>
            <p:cNvSpPr/>
            <p:nvPr/>
          </p:nvSpPr>
          <p:spPr>
            <a:xfrm>
              <a:off x="5893617" y="2787160"/>
              <a:ext cx="1828800" cy="247760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Increasing area of coverage (</a:t>
              </a: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Ex: applications in scope) </a:t>
              </a: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may result in a shortage of testing resources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Lack </a:t>
              </a: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of Technical Expertise in all areas to be covered is an ongoing challenge</a:t>
              </a: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Governance groups have an increasing universe of controls to monitor.</a:t>
              </a:r>
            </a:p>
          </p:txBody>
        </p:sp>
        <p:sp>
          <p:nvSpPr>
            <p:cNvPr id="24" name="Rectangle 23"/>
            <p:cNvSpPr/>
            <p:nvPr/>
          </p:nvSpPr>
          <p:spPr>
            <a:xfrm>
              <a:off x="8310834" y="2787160"/>
              <a:ext cx="1828800" cy="2623795"/>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913" marR="0" lvl="0" indent="-1289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Varied technology areas and Legacy platforms add to the complexity of testing.</a:t>
              </a:r>
            </a:p>
            <a:p>
              <a:pPr marL="128913" marR="0" lvl="0" indent="-128913"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Lack </a:t>
              </a:r>
              <a:r>
                <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rPr>
                <a:t>of an integrated and consistent technology platform for risk assessment, test plans, workflow, documentation of results doesn’t allow for single consolidated views of risk and reporting of non compliance</a:t>
              </a:r>
              <a:r>
                <a:rPr kumimoji="0" lang="en-US" sz="1200" b="0" i="0" u="none" strike="noStrike" kern="1200" cap="none" spc="0" normalizeH="0" baseline="0" noProof="0" dirty="0" smtClean="0">
                  <a:ln>
                    <a:noFill/>
                  </a:ln>
                  <a:solidFill>
                    <a:srgbClr val="4B4B4B">
                      <a:lumMod val="75000"/>
                    </a:srgbClr>
                  </a:solidFill>
                  <a:effectLst/>
                  <a:uLnTx/>
                  <a:uFillTx/>
                  <a:latin typeface="Arial"/>
                  <a:ea typeface="+mn-ea"/>
                  <a:cs typeface="+mn-cs"/>
                </a:rPr>
                <a:t>.</a:t>
              </a:r>
              <a:endParaRPr kumimoji="0" lang="en-US" sz="1200" b="0" i="0" u="none" strike="noStrike" kern="1200" cap="none" spc="0" normalizeH="0" baseline="0" noProof="0" dirty="0">
                <a:ln>
                  <a:noFill/>
                </a:ln>
                <a:solidFill>
                  <a:srgbClr val="4B4B4B">
                    <a:lumMod val="75000"/>
                  </a:srgbClr>
                </a:solidFill>
                <a:effectLst/>
                <a:uLnTx/>
                <a:uFillTx/>
                <a:latin typeface="Arial"/>
                <a:ea typeface="+mn-ea"/>
                <a:cs typeface="+mn-cs"/>
              </a:endParaRPr>
            </a:p>
          </p:txBody>
        </p:sp>
        <p:sp>
          <p:nvSpPr>
            <p:cNvPr id="45" name="Text Box 13"/>
            <p:cNvSpPr txBox="1">
              <a:spLocks noChangeArrowheads="1"/>
            </p:cNvSpPr>
            <p:nvPr/>
          </p:nvSpPr>
          <p:spPr bwMode="gray">
            <a:xfrm>
              <a:off x="3511146" y="1869906"/>
              <a:ext cx="1828800" cy="757708"/>
            </a:xfrm>
            <a:prstGeom prst="rect">
              <a:avLst/>
            </a:prstGeom>
            <a:noFill/>
            <a:ln w="9525" algn="ctr">
              <a:noFill/>
              <a:miter lim="800000"/>
              <a:headEnd/>
              <a:tailEnd/>
            </a:ln>
          </p:spPr>
          <p:txBody>
            <a:bodyPr wrap="square" lIns="0" r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GB" sz="1400" b="1" i="0" u="none" strike="noStrike" kern="1200" cap="none" spc="0" normalizeH="0" baseline="0" noProof="0" dirty="0" smtClean="0">
                  <a:ln>
                    <a:noFill/>
                  </a:ln>
                  <a:solidFill>
                    <a:srgbClr val="008C95"/>
                  </a:solidFill>
                  <a:effectLst/>
                  <a:uLnTx/>
                  <a:uFillTx/>
                  <a:latin typeface="Verdana"/>
                  <a:ea typeface="+mn-ea"/>
                  <a:cs typeface="+mn-cs"/>
                </a:rPr>
                <a:t>Increasing Risk &amp; Regulatory Requirements</a:t>
              </a:r>
              <a:endParaRPr kumimoji="0" lang="en-GB" sz="1400" b="1" i="0" u="none" strike="noStrike" kern="1200" cap="none" spc="0" normalizeH="0" baseline="0" noProof="0" dirty="0">
                <a:ln>
                  <a:noFill/>
                </a:ln>
                <a:solidFill>
                  <a:srgbClr val="008C95"/>
                </a:solidFill>
                <a:effectLst/>
                <a:uLnTx/>
                <a:uFillTx/>
                <a:latin typeface="Verdana"/>
                <a:ea typeface="+mn-ea"/>
                <a:cs typeface="+mn-cs"/>
              </a:endParaRPr>
            </a:p>
          </p:txBody>
        </p:sp>
        <p:sp>
          <p:nvSpPr>
            <p:cNvPr id="46" name="Text Box 16"/>
            <p:cNvSpPr txBox="1">
              <a:spLocks noChangeArrowheads="1"/>
            </p:cNvSpPr>
            <p:nvPr/>
          </p:nvSpPr>
          <p:spPr bwMode="gray">
            <a:xfrm>
              <a:off x="6048541" y="1974198"/>
              <a:ext cx="1518952" cy="549125"/>
            </a:xfrm>
            <a:prstGeom prst="rect">
              <a:avLst/>
            </a:prstGeom>
            <a:noFill/>
            <a:ln w="9525" algn="ctr">
              <a:noFill/>
              <a:miter lim="800000"/>
              <a:headEnd/>
              <a:tailEnd/>
            </a:ln>
          </p:spPr>
          <p:txBody>
            <a:bodyPr wrap="square" lIns="0" r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6000"/>
                </a:lnSpc>
                <a:spcBef>
                  <a:spcPts val="0"/>
                </a:spcBef>
                <a:spcAft>
                  <a:spcPts val="0"/>
                </a:spcAft>
                <a:buClr>
                  <a:srgbClr val="000000"/>
                </a:buClr>
                <a:buSzTx/>
                <a:buFont typeface="Wingdings 2" pitchFamily="18" charset="2"/>
                <a:buNone/>
                <a:tabLst/>
                <a:defRPr/>
              </a:pPr>
              <a:r>
                <a:rPr kumimoji="0" lang="en-US" sz="1400" b="1" i="0" u="none" strike="noStrike" kern="1200" cap="none" spc="0" normalizeH="0" baseline="0" noProof="0" dirty="0" smtClean="0">
                  <a:ln>
                    <a:noFill/>
                  </a:ln>
                  <a:solidFill>
                    <a:srgbClr val="008C95"/>
                  </a:solidFill>
                  <a:effectLst/>
                  <a:uLnTx/>
                  <a:uFillTx/>
                  <a:latin typeface="Verdana"/>
                  <a:ea typeface="+mn-ea"/>
                  <a:cs typeface="+mn-cs"/>
                </a:rPr>
                <a:t>Limited Resources</a:t>
              </a:r>
              <a:endParaRPr kumimoji="0" lang="en-GB" sz="1400" b="1" i="0" u="none" strike="noStrike" kern="1200" cap="none" spc="0" normalizeH="0" baseline="0" noProof="0" dirty="0">
                <a:ln>
                  <a:noFill/>
                </a:ln>
                <a:solidFill>
                  <a:srgbClr val="008C95"/>
                </a:solidFill>
                <a:effectLst/>
                <a:uLnTx/>
                <a:uFillTx/>
                <a:latin typeface="Verdana"/>
                <a:ea typeface="+mn-ea"/>
                <a:cs typeface="+mn-cs"/>
              </a:endParaRPr>
            </a:p>
          </p:txBody>
        </p:sp>
        <p:sp>
          <p:nvSpPr>
            <p:cNvPr id="47" name="Text Box 19"/>
            <p:cNvSpPr txBox="1">
              <a:spLocks noChangeArrowheads="1"/>
            </p:cNvSpPr>
            <p:nvPr/>
          </p:nvSpPr>
          <p:spPr bwMode="gray">
            <a:xfrm>
              <a:off x="8316160" y="1974198"/>
              <a:ext cx="1818148" cy="549125"/>
            </a:xfrm>
            <a:prstGeom prst="rect">
              <a:avLst/>
            </a:prstGeom>
            <a:noFill/>
            <a:ln w="9525" algn="ctr">
              <a:noFill/>
              <a:miter lim="800000"/>
              <a:headEnd/>
              <a:tailEnd/>
            </a:ln>
          </p:spPr>
          <p:txBody>
            <a:bodyPr wrap="square" lIns="0" r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6000"/>
                </a:lnSpc>
                <a:spcBef>
                  <a:spcPts val="0"/>
                </a:spcBef>
                <a:spcAft>
                  <a:spcPts val="0"/>
                </a:spcAft>
                <a:buClr>
                  <a:srgbClr val="000000"/>
                </a:buClr>
                <a:buSzTx/>
                <a:buFont typeface="Wingdings 2" pitchFamily="18" charset="2"/>
                <a:buNone/>
                <a:tabLst/>
                <a:defRPr/>
              </a:pPr>
              <a:r>
                <a:rPr kumimoji="0" lang="en-US" sz="1400" b="1" i="0" u="none" strike="noStrike" kern="1200" cap="none" spc="0" normalizeH="0" baseline="0" noProof="0" dirty="0" smtClean="0">
                  <a:ln>
                    <a:noFill/>
                  </a:ln>
                  <a:solidFill>
                    <a:srgbClr val="008C95"/>
                  </a:solidFill>
                  <a:effectLst/>
                  <a:uLnTx/>
                  <a:uFillTx/>
                  <a:latin typeface="Verdana"/>
                  <a:ea typeface="+mn-ea"/>
                  <a:cs typeface="+mn-cs"/>
                </a:rPr>
                <a:t>Multiple Technology Areas</a:t>
              </a:r>
              <a:endParaRPr kumimoji="0" lang="en-GB" sz="1400" b="1" i="0" u="none" strike="noStrike" kern="1200" cap="none" spc="0" normalizeH="0" baseline="0" noProof="0" dirty="0">
                <a:ln>
                  <a:noFill/>
                </a:ln>
                <a:solidFill>
                  <a:srgbClr val="008C95"/>
                </a:solidFill>
                <a:effectLst/>
                <a:uLnTx/>
                <a:uFillTx/>
                <a:latin typeface="Verdana"/>
                <a:ea typeface="+mn-ea"/>
                <a:cs typeface="+mn-cs"/>
              </a:endParaRPr>
            </a:p>
          </p:txBody>
        </p:sp>
        <p:sp>
          <p:nvSpPr>
            <p:cNvPr id="48" name="Text Box 22"/>
            <p:cNvSpPr txBox="1">
              <a:spLocks noChangeArrowheads="1"/>
            </p:cNvSpPr>
            <p:nvPr/>
          </p:nvSpPr>
          <p:spPr bwMode="gray">
            <a:xfrm>
              <a:off x="1282679" y="1860000"/>
              <a:ext cx="1600028" cy="777521"/>
            </a:xfrm>
            <a:prstGeom prst="rect">
              <a:avLst/>
            </a:prstGeom>
            <a:noFill/>
            <a:ln w="9525" algn="ctr">
              <a:noFill/>
              <a:miter lim="800000"/>
              <a:headEnd/>
              <a:tailEnd/>
            </a:ln>
          </p:spPr>
          <p:txBody>
            <a:bodyPr wrap="square" lIns="0" r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dirty="0" smtClean="0">
                  <a:ln>
                    <a:noFill/>
                  </a:ln>
                  <a:solidFill>
                    <a:srgbClr val="008C95"/>
                  </a:solidFill>
                  <a:effectLst/>
                  <a:uLnTx/>
                  <a:uFillTx/>
                  <a:latin typeface="Verdana"/>
                  <a:ea typeface="+mn-ea"/>
                  <a:cs typeface="+mn-cs"/>
                </a:rPr>
                <a:t>Manual Processes &amp; Testing Efforts</a:t>
              </a:r>
              <a:endParaRPr kumimoji="0" lang="en-GB" sz="1400" b="1" i="0" u="none" strike="noStrike" kern="1200" cap="none" spc="0" normalizeH="0" baseline="0" noProof="0" dirty="0">
                <a:ln>
                  <a:noFill/>
                </a:ln>
                <a:solidFill>
                  <a:srgbClr val="008C95"/>
                </a:solidFill>
                <a:effectLst/>
                <a:uLnTx/>
                <a:uFillTx/>
                <a:latin typeface="Verdana"/>
                <a:ea typeface="+mn-ea"/>
                <a:cs typeface="+mn-cs"/>
              </a:endParaRPr>
            </a:p>
          </p:txBody>
        </p:sp>
        <p:grpSp>
          <p:nvGrpSpPr>
            <p:cNvPr id="86" name="Group 85"/>
            <p:cNvGrpSpPr/>
            <p:nvPr/>
          </p:nvGrpSpPr>
          <p:grpSpPr>
            <a:xfrm>
              <a:off x="1707607" y="1162904"/>
              <a:ext cx="787162" cy="646876"/>
              <a:chOff x="7000875" y="2609851"/>
              <a:chExt cx="481013" cy="395288"/>
            </a:xfrm>
            <a:solidFill>
              <a:schemeClr val="accent1"/>
            </a:solidFill>
          </p:grpSpPr>
          <p:sp>
            <p:nvSpPr>
              <p:cNvPr id="87"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4B4B"/>
                  </a:solidFill>
                  <a:effectLst/>
                  <a:uLnTx/>
                  <a:uFillTx/>
                  <a:latin typeface="Arial" panose="020B0604020202020204" pitchFamily="34" charset="0"/>
                  <a:ea typeface="+mn-ea"/>
                  <a:cs typeface="Arial" panose="020B0604020202020204" pitchFamily="34" charset="0"/>
                </a:endParaRPr>
              </a:p>
            </p:txBody>
          </p:sp>
          <p:sp>
            <p:nvSpPr>
              <p:cNvPr id="88"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4B4B"/>
                  </a:solidFill>
                  <a:effectLst/>
                  <a:uLnTx/>
                  <a:uFillTx/>
                  <a:latin typeface="Arial" panose="020B0604020202020204" pitchFamily="34" charset="0"/>
                  <a:ea typeface="+mn-ea"/>
                  <a:cs typeface="Arial" panose="020B0604020202020204" pitchFamily="34" charset="0"/>
                </a:endParaRPr>
              </a:p>
            </p:txBody>
          </p:sp>
        </p:grpSp>
        <p:grpSp>
          <p:nvGrpSpPr>
            <p:cNvPr id="89" name="Group 88"/>
            <p:cNvGrpSpPr/>
            <p:nvPr/>
          </p:nvGrpSpPr>
          <p:grpSpPr>
            <a:xfrm>
              <a:off x="4213255" y="1179347"/>
              <a:ext cx="424581" cy="613991"/>
              <a:chOff x="-1103313" y="2519363"/>
              <a:chExt cx="414338" cy="598488"/>
            </a:xfrm>
            <a:solidFill>
              <a:schemeClr val="accent1"/>
            </a:solidFill>
          </p:grpSpPr>
          <p:sp>
            <p:nvSpPr>
              <p:cNvPr id="90" name="Freeform 91"/>
              <p:cNvSpPr>
                <a:spLocks noEditPoints="1"/>
              </p:cNvSpPr>
              <p:nvPr/>
            </p:nvSpPr>
            <p:spPr bwMode="auto">
              <a:xfrm>
                <a:off x="-1103313" y="2519363"/>
                <a:ext cx="414338" cy="598488"/>
              </a:xfrm>
              <a:custGeom>
                <a:avLst/>
                <a:gdLst>
                  <a:gd name="T0" fmla="*/ 1610 w 2347"/>
                  <a:gd name="T1" fmla="*/ 805 h 3396"/>
                  <a:gd name="T2" fmla="*/ 373 w 2347"/>
                  <a:gd name="T3" fmla="*/ 449 h 3396"/>
                  <a:gd name="T4" fmla="*/ 283 w 2347"/>
                  <a:gd name="T5" fmla="*/ 477 h 3396"/>
                  <a:gd name="T6" fmla="*/ 226 w 2347"/>
                  <a:gd name="T7" fmla="*/ 547 h 3396"/>
                  <a:gd name="T8" fmla="*/ 213 w 2347"/>
                  <a:gd name="T9" fmla="*/ 3025 h 3396"/>
                  <a:gd name="T10" fmla="*/ 241 w 2347"/>
                  <a:gd name="T11" fmla="*/ 3113 h 3396"/>
                  <a:gd name="T12" fmla="*/ 311 w 2347"/>
                  <a:gd name="T13" fmla="*/ 3170 h 3396"/>
                  <a:gd name="T14" fmla="*/ 1974 w 2347"/>
                  <a:gd name="T15" fmla="*/ 3183 h 3396"/>
                  <a:gd name="T16" fmla="*/ 2064 w 2347"/>
                  <a:gd name="T17" fmla="*/ 3155 h 3396"/>
                  <a:gd name="T18" fmla="*/ 2122 w 2347"/>
                  <a:gd name="T19" fmla="*/ 3086 h 3396"/>
                  <a:gd name="T20" fmla="*/ 2134 w 2347"/>
                  <a:gd name="T21" fmla="*/ 609 h 3396"/>
                  <a:gd name="T22" fmla="*/ 2107 w 2347"/>
                  <a:gd name="T23" fmla="*/ 520 h 3396"/>
                  <a:gd name="T24" fmla="*/ 2036 w 2347"/>
                  <a:gd name="T25" fmla="*/ 462 h 3396"/>
                  <a:gd name="T26" fmla="*/ 1821 w 2347"/>
                  <a:gd name="T27" fmla="*/ 449 h 3396"/>
                  <a:gd name="T28" fmla="*/ 1809 w 2347"/>
                  <a:gd name="T29" fmla="*/ 894 h 3396"/>
                  <a:gd name="T30" fmla="*/ 1755 w 2347"/>
                  <a:gd name="T31" fmla="*/ 971 h 3396"/>
                  <a:gd name="T32" fmla="*/ 1668 w 2347"/>
                  <a:gd name="T33" fmla="*/ 1011 h 3396"/>
                  <a:gd name="T34" fmla="*/ 679 w 2347"/>
                  <a:gd name="T35" fmla="*/ 1011 h 3396"/>
                  <a:gd name="T36" fmla="*/ 592 w 2347"/>
                  <a:gd name="T37" fmla="*/ 971 h 3396"/>
                  <a:gd name="T38" fmla="*/ 538 w 2347"/>
                  <a:gd name="T39" fmla="*/ 894 h 3396"/>
                  <a:gd name="T40" fmla="*/ 526 w 2347"/>
                  <a:gd name="T41" fmla="*/ 449 h 3396"/>
                  <a:gd name="T42" fmla="*/ 1152 w 2347"/>
                  <a:gd name="T43" fmla="*/ 75 h 3396"/>
                  <a:gd name="T44" fmla="*/ 1104 w 2347"/>
                  <a:gd name="T45" fmla="*/ 112 h 3396"/>
                  <a:gd name="T46" fmla="*/ 1096 w 2347"/>
                  <a:gd name="T47" fmla="*/ 174 h 3396"/>
                  <a:gd name="T48" fmla="*/ 1132 w 2347"/>
                  <a:gd name="T49" fmla="*/ 222 h 3396"/>
                  <a:gd name="T50" fmla="*/ 1195 w 2347"/>
                  <a:gd name="T51" fmla="*/ 230 h 3396"/>
                  <a:gd name="T52" fmla="*/ 1244 w 2347"/>
                  <a:gd name="T53" fmla="*/ 193 h 3396"/>
                  <a:gd name="T54" fmla="*/ 1251 w 2347"/>
                  <a:gd name="T55" fmla="*/ 131 h 3396"/>
                  <a:gd name="T56" fmla="*/ 1215 w 2347"/>
                  <a:gd name="T57" fmla="*/ 84 h 3396"/>
                  <a:gd name="T58" fmla="*/ 989 w 2347"/>
                  <a:gd name="T59" fmla="*/ 0 h 3396"/>
                  <a:gd name="T60" fmla="*/ 1421 w 2347"/>
                  <a:gd name="T61" fmla="*/ 12 h 3396"/>
                  <a:gd name="T62" fmla="*/ 1493 w 2347"/>
                  <a:gd name="T63" fmla="*/ 71 h 3396"/>
                  <a:gd name="T64" fmla="*/ 1519 w 2347"/>
                  <a:gd name="T65" fmla="*/ 161 h 3396"/>
                  <a:gd name="T66" fmla="*/ 2021 w 2347"/>
                  <a:gd name="T67" fmla="*/ 241 h 3396"/>
                  <a:gd name="T68" fmla="*/ 2149 w 2347"/>
                  <a:gd name="T69" fmla="*/ 281 h 3396"/>
                  <a:gd name="T70" fmla="*/ 2253 w 2347"/>
                  <a:gd name="T71" fmla="*/ 362 h 3396"/>
                  <a:gd name="T72" fmla="*/ 2323 w 2347"/>
                  <a:gd name="T73" fmla="*/ 475 h 3396"/>
                  <a:gd name="T74" fmla="*/ 2347 w 2347"/>
                  <a:gd name="T75" fmla="*/ 609 h 3396"/>
                  <a:gd name="T76" fmla="*/ 2335 w 2347"/>
                  <a:gd name="T77" fmla="*/ 3115 h 3396"/>
                  <a:gd name="T78" fmla="*/ 2281 w 2347"/>
                  <a:gd name="T79" fmla="*/ 3236 h 3396"/>
                  <a:gd name="T80" fmla="*/ 2187 w 2347"/>
                  <a:gd name="T81" fmla="*/ 3329 h 3396"/>
                  <a:gd name="T82" fmla="*/ 2066 w 2347"/>
                  <a:gd name="T83" fmla="*/ 3384 h 3396"/>
                  <a:gd name="T84" fmla="*/ 373 w 2347"/>
                  <a:gd name="T85" fmla="*/ 3396 h 3396"/>
                  <a:gd name="T86" fmla="*/ 238 w 2347"/>
                  <a:gd name="T87" fmla="*/ 3370 h 3396"/>
                  <a:gd name="T88" fmla="*/ 125 w 2347"/>
                  <a:gd name="T89" fmla="*/ 3301 h 3396"/>
                  <a:gd name="T90" fmla="*/ 44 w 2347"/>
                  <a:gd name="T91" fmla="*/ 3198 h 3396"/>
                  <a:gd name="T92" fmla="*/ 3 w 2347"/>
                  <a:gd name="T93" fmla="*/ 3070 h 3396"/>
                  <a:gd name="T94" fmla="*/ 3 w 2347"/>
                  <a:gd name="T95" fmla="*/ 562 h 3396"/>
                  <a:gd name="T96" fmla="*/ 44 w 2347"/>
                  <a:gd name="T97" fmla="*/ 435 h 3396"/>
                  <a:gd name="T98" fmla="*/ 125 w 2347"/>
                  <a:gd name="T99" fmla="*/ 331 h 3396"/>
                  <a:gd name="T100" fmla="*/ 238 w 2347"/>
                  <a:gd name="T101" fmla="*/ 262 h 3396"/>
                  <a:gd name="T102" fmla="*/ 373 w 2347"/>
                  <a:gd name="T103" fmla="*/ 238 h 3396"/>
                  <a:gd name="T104" fmla="*/ 831 w 2347"/>
                  <a:gd name="T105" fmla="*/ 128 h 3396"/>
                  <a:gd name="T106" fmla="*/ 875 w 2347"/>
                  <a:gd name="T107" fmla="*/ 47 h 3396"/>
                  <a:gd name="T108" fmla="*/ 956 w 2347"/>
                  <a:gd name="T109" fmla="*/ 3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7" h="3396">
                    <a:moveTo>
                      <a:pt x="737" y="465"/>
                    </a:moveTo>
                    <a:lnTo>
                      <a:pt x="737" y="805"/>
                    </a:lnTo>
                    <a:lnTo>
                      <a:pt x="1610" y="805"/>
                    </a:lnTo>
                    <a:lnTo>
                      <a:pt x="1610" y="465"/>
                    </a:lnTo>
                    <a:lnTo>
                      <a:pt x="737" y="465"/>
                    </a:lnTo>
                    <a:close/>
                    <a:moveTo>
                      <a:pt x="373" y="449"/>
                    </a:moveTo>
                    <a:lnTo>
                      <a:pt x="341" y="453"/>
                    </a:lnTo>
                    <a:lnTo>
                      <a:pt x="311" y="462"/>
                    </a:lnTo>
                    <a:lnTo>
                      <a:pt x="283" y="477"/>
                    </a:lnTo>
                    <a:lnTo>
                      <a:pt x="260" y="496"/>
                    </a:lnTo>
                    <a:lnTo>
                      <a:pt x="241" y="520"/>
                    </a:lnTo>
                    <a:lnTo>
                      <a:pt x="226" y="547"/>
                    </a:lnTo>
                    <a:lnTo>
                      <a:pt x="217" y="577"/>
                    </a:lnTo>
                    <a:lnTo>
                      <a:pt x="213" y="609"/>
                    </a:lnTo>
                    <a:lnTo>
                      <a:pt x="213" y="3025"/>
                    </a:lnTo>
                    <a:lnTo>
                      <a:pt x="217" y="3056"/>
                    </a:lnTo>
                    <a:lnTo>
                      <a:pt x="226" y="3086"/>
                    </a:lnTo>
                    <a:lnTo>
                      <a:pt x="241" y="3113"/>
                    </a:lnTo>
                    <a:lnTo>
                      <a:pt x="260" y="3136"/>
                    </a:lnTo>
                    <a:lnTo>
                      <a:pt x="283" y="3155"/>
                    </a:lnTo>
                    <a:lnTo>
                      <a:pt x="311" y="3170"/>
                    </a:lnTo>
                    <a:lnTo>
                      <a:pt x="341" y="3180"/>
                    </a:lnTo>
                    <a:lnTo>
                      <a:pt x="373" y="3183"/>
                    </a:lnTo>
                    <a:lnTo>
                      <a:pt x="1974" y="3183"/>
                    </a:lnTo>
                    <a:lnTo>
                      <a:pt x="2006" y="3180"/>
                    </a:lnTo>
                    <a:lnTo>
                      <a:pt x="2036" y="3170"/>
                    </a:lnTo>
                    <a:lnTo>
                      <a:pt x="2064" y="3155"/>
                    </a:lnTo>
                    <a:lnTo>
                      <a:pt x="2087" y="3136"/>
                    </a:lnTo>
                    <a:lnTo>
                      <a:pt x="2107" y="3113"/>
                    </a:lnTo>
                    <a:lnTo>
                      <a:pt x="2122" y="3086"/>
                    </a:lnTo>
                    <a:lnTo>
                      <a:pt x="2131" y="3056"/>
                    </a:lnTo>
                    <a:lnTo>
                      <a:pt x="2134" y="3025"/>
                    </a:lnTo>
                    <a:lnTo>
                      <a:pt x="2134" y="609"/>
                    </a:lnTo>
                    <a:lnTo>
                      <a:pt x="2131" y="577"/>
                    </a:lnTo>
                    <a:lnTo>
                      <a:pt x="2122" y="547"/>
                    </a:lnTo>
                    <a:lnTo>
                      <a:pt x="2107" y="520"/>
                    </a:lnTo>
                    <a:lnTo>
                      <a:pt x="2087" y="496"/>
                    </a:lnTo>
                    <a:lnTo>
                      <a:pt x="2064" y="477"/>
                    </a:lnTo>
                    <a:lnTo>
                      <a:pt x="2036" y="462"/>
                    </a:lnTo>
                    <a:lnTo>
                      <a:pt x="2006" y="453"/>
                    </a:lnTo>
                    <a:lnTo>
                      <a:pt x="1974" y="449"/>
                    </a:lnTo>
                    <a:lnTo>
                      <a:pt x="1821" y="449"/>
                    </a:lnTo>
                    <a:lnTo>
                      <a:pt x="1821" y="829"/>
                    </a:lnTo>
                    <a:lnTo>
                      <a:pt x="1818" y="862"/>
                    </a:lnTo>
                    <a:lnTo>
                      <a:pt x="1809" y="894"/>
                    </a:lnTo>
                    <a:lnTo>
                      <a:pt x="1795" y="923"/>
                    </a:lnTo>
                    <a:lnTo>
                      <a:pt x="1777" y="948"/>
                    </a:lnTo>
                    <a:lnTo>
                      <a:pt x="1755" y="971"/>
                    </a:lnTo>
                    <a:lnTo>
                      <a:pt x="1729" y="989"/>
                    </a:lnTo>
                    <a:lnTo>
                      <a:pt x="1700" y="1003"/>
                    </a:lnTo>
                    <a:lnTo>
                      <a:pt x="1668" y="1011"/>
                    </a:lnTo>
                    <a:lnTo>
                      <a:pt x="1635" y="1014"/>
                    </a:lnTo>
                    <a:lnTo>
                      <a:pt x="712" y="1014"/>
                    </a:lnTo>
                    <a:lnTo>
                      <a:pt x="679" y="1011"/>
                    </a:lnTo>
                    <a:lnTo>
                      <a:pt x="647" y="1003"/>
                    </a:lnTo>
                    <a:lnTo>
                      <a:pt x="618" y="989"/>
                    </a:lnTo>
                    <a:lnTo>
                      <a:pt x="592" y="971"/>
                    </a:lnTo>
                    <a:lnTo>
                      <a:pt x="570" y="948"/>
                    </a:lnTo>
                    <a:lnTo>
                      <a:pt x="552" y="923"/>
                    </a:lnTo>
                    <a:lnTo>
                      <a:pt x="538" y="894"/>
                    </a:lnTo>
                    <a:lnTo>
                      <a:pt x="529" y="862"/>
                    </a:lnTo>
                    <a:lnTo>
                      <a:pt x="526" y="829"/>
                    </a:lnTo>
                    <a:lnTo>
                      <a:pt x="526" y="449"/>
                    </a:lnTo>
                    <a:lnTo>
                      <a:pt x="373" y="449"/>
                    </a:lnTo>
                    <a:close/>
                    <a:moveTo>
                      <a:pt x="1174" y="73"/>
                    </a:moveTo>
                    <a:lnTo>
                      <a:pt x="1152" y="75"/>
                    </a:lnTo>
                    <a:lnTo>
                      <a:pt x="1132" y="84"/>
                    </a:lnTo>
                    <a:lnTo>
                      <a:pt x="1116" y="96"/>
                    </a:lnTo>
                    <a:lnTo>
                      <a:pt x="1104" y="112"/>
                    </a:lnTo>
                    <a:lnTo>
                      <a:pt x="1096" y="131"/>
                    </a:lnTo>
                    <a:lnTo>
                      <a:pt x="1093" y="153"/>
                    </a:lnTo>
                    <a:lnTo>
                      <a:pt x="1096" y="174"/>
                    </a:lnTo>
                    <a:lnTo>
                      <a:pt x="1104" y="193"/>
                    </a:lnTo>
                    <a:lnTo>
                      <a:pt x="1116" y="209"/>
                    </a:lnTo>
                    <a:lnTo>
                      <a:pt x="1132" y="222"/>
                    </a:lnTo>
                    <a:lnTo>
                      <a:pt x="1152" y="230"/>
                    </a:lnTo>
                    <a:lnTo>
                      <a:pt x="1174" y="234"/>
                    </a:lnTo>
                    <a:lnTo>
                      <a:pt x="1195" y="230"/>
                    </a:lnTo>
                    <a:lnTo>
                      <a:pt x="1215" y="222"/>
                    </a:lnTo>
                    <a:lnTo>
                      <a:pt x="1231" y="209"/>
                    </a:lnTo>
                    <a:lnTo>
                      <a:pt x="1244" y="193"/>
                    </a:lnTo>
                    <a:lnTo>
                      <a:pt x="1251" y="174"/>
                    </a:lnTo>
                    <a:lnTo>
                      <a:pt x="1254" y="153"/>
                    </a:lnTo>
                    <a:lnTo>
                      <a:pt x="1251" y="131"/>
                    </a:lnTo>
                    <a:lnTo>
                      <a:pt x="1244" y="112"/>
                    </a:lnTo>
                    <a:lnTo>
                      <a:pt x="1231" y="96"/>
                    </a:lnTo>
                    <a:lnTo>
                      <a:pt x="1215" y="84"/>
                    </a:lnTo>
                    <a:lnTo>
                      <a:pt x="1195" y="75"/>
                    </a:lnTo>
                    <a:lnTo>
                      <a:pt x="1174" y="73"/>
                    </a:lnTo>
                    <a:close/>
                    <a:moveTo>
                      <a:pt x="989" y="0"/>
                    </a:moveTo>
                    <a:lnTo>
                      <a:pt x="1358" y="0"/>
                    </a:lnTo>
                    <a:lnTo>
                      <a:pt x="1390" y="3"/>
                    </a:lnTo>
                    <a:lnTo>
                      <a:pt x="1421" y="12"/>
                    </a:lnTo>
                    <a:lnTo>
                      <a:pt x="1449" y="27"/>
                    </a:lnTo>
                    <a:lnTo>
                      <a:pt x="1472" y="47"/>
                    </a:lnTo>
                    <a:lnTo>
                      <a:pt x="1493" y="71"/>
                    </a:lnTo>
                    <a:lnTo>
                      <a:pt x="1507" y="98"/>
                    </a:lnTo>
                    <a:lnTo>
                      <a:pt x="1516" y="128"/>
                    </a:lnTo>
                    <a:lnTo>
                      <a:pt x="1519" y="161"/>
                    </a:lnTo>
                    <a:lnTo>
                      <a:pt x="1519" y="238"/>
                    </a:lnTo>
                    <a:lnTo>
                      <a:pt x="1974" y="238"/>
                    </a:lnTo>
                    <a:lnTo>
                      <a:pt x="2021" y="241"/>
                    </a:lnTo>
                    <a:lnTo>
                      <a:pt x="2066" y="250"/>
                    </a:lnTo>
                    <a:lnTo>
                      <a:pt x="2109" y="262"/>
                    </a:lnTo>
                    <a:lnTo>
                      <a:pt x="2149" y="281"/>
                    </a:lnTo>
                    <a:lnTo>
                      <a:pt x="2187" y="304"/>
                    </a:lnTo>
                    <a:lnTo>
                      <a:pt x="2222" y="331"/>
                    </a:lnTo>
                    <a:lnTo>
                      <a:pt x="2253" y="362"/>
                    </a:lnTo>
                    <a:lnTo>
                      <a:pt x="2281" y="397"/>
                    </a:lnTo>
                    <a:lnTo>
                      <a:pt x="2303" y="435"/>
                    </a:lnTo>
                    <a:lnTo>
                      <a:pt x="2323" y="475"/>
                    </a:lnTo>
                    <a:lnTo>
                      <a:pt x="2336" y="518"/>
                    </a:lnTo>
                    <a:lnTo>
                      <a:pt x="2344" y="562"/>
                    </a:lnTo>
                    <a:lnTo>
                      <a:pt x="2347" y="609"/>
                    </a:lnTo>
                    <a:lnTo>
                      <a:pt x="2347" y="3025"/>
                    </a:lnTo>
                    <a:lnTo>
                      <a:pt x="2344" y="3070"/>
                    </a:lnTo>
                    <a:lnTo>
                      <a:pt x="2335" y="3115"/>
                    </a:lnTo>
                    <a:lnTo>
                      <a:pt x="2323" y="3159"/>
                    </a:lnTo>
                    <a:lnTo>
                      <a:pt x="2303" y="3198"/>
                    </a:lnTo>
                    <a:lnTo>
                      <a:pt x="2281" y="3236"/>
                    </a:lnTo>
                    <a:lnTo>
                      <a:pt x="2253" y="3270"/>
                    </a:lnTo>
                    <a:lnTo>
                      <a:pt x="2222" y="3301"/>
                    </a:lnTo>
                    <a:lnTo>
                      <a:pt x="2187" y="3329"/>
                    </a:lnTo>
                    <a:lnTo>
                      <a:pt x="2149" y="3352"/>
                    </a:lnTo>
                    <a:lnTo>
                      <a:pt x="2109" y="3370"/>
                    </a:lnTo>
                    <a:lnTo>
                      <a:pt x="2066" y="3384"/>
                    </a:lnTo>
                    <a:lnTo>
                      <a:pt x="2021" y="3393"/>
                    </a:lnTo>
                    <a:lnTo>
                      <a:pt x="1974" y="3396"/>
                    </a:lnTo>
                    <a:lnTo>
                      <a:pt x="373" y="3396"/>
                    </a:lnTo>
                    <a:lnTo>
                      <a:pt x="326" y="3393"/>
                    </a:lnTo>
                    <a:lnTo>
                      <a:pt x="281" y="3384"/>
                    </a:lnTo>
                    <a:lnTo>
                      <a:pt x="238" y="3370"/>
                    </a:lnTo>
                    <a:lnTo>
                      <a:pt x="198" y="3352"/>
                    </a:lnTo>
                    <a:lnTo>
                      <a:pt x="160" y="3329"/>
                    </a:lnTo>
                    <a:lnTo>
                      <a:pt x="125" y="3301"/>
                    </a:lnTo>
                    <a:lnTo>
                      <a:pt x="94" y="3270"/>
                    </a:lnTo>
                    <a:lnTo>
                      <a:pt x="66" y="3236"/>
                    </a:lnTo>
                    <a:lnTo>
                      <a:pt x="44" y="3198"/>
                    </a:lnTo>
                    <a:lnTo>
                      <a:pt x="25" y="3159"/>
                    </a:lnTo>
                    <a:lnTo>
                      <a:pt x="11" y="3115"/>
                    </a:lnTo>
                    <a:lnTo>
                      <a:pt x="3" y="3070"/>
                    </a:lnTo>
                    <a:lnTo>
                      <a:pt x="0" y="3025"/>
                    </a:lnTo>
                    <a:lnTo>
                      <a:pt x="0" y="609"/>
                    </a:lnTo>
                    <a:lnTo>
                      <a:pt x="3" y="562"/>
                    </a:lnTo>
                    <a:lnTo>
                      <a:pt x="11" y="518"/>
                    </a:lnTo>
                    <a:lnTo>
                      <a:pt x="25" y="475"/>
                    </a:lnTo>
                    <a:lnTo>
                      <a:pt x="44" y="435"/>
                    </a:lnTo>
                    <a:lnTo>
                      <a:pt x="66" y="397"/>
                    </a:lnTo>
                    <a:lnTo>
                      <a:pt x="94" y="362"/>
                    </a:lnTo>
                    <a:lnTo>
                      <a:pt x="125" y="331"/>
                    </a:lnTo>
                    <a:lnTo>
                      <a:pt x="160" y="304"/>
                    </a:lnTo>
                    <a:lnTo>
                      <a:pt x="198" y="281"/>
                    </a:lnTo>
                    <a:lnTo>
                      <a:pt x="238" y="262"/>
                    </a:lnTo>
                    <a:lnTo>
                      <a:pt x="281" y="250"/>
                    </a:lnTo>
                    <a:lnTo>
                      <a:pt x="326" y="241"/>
                    </a:lnTo>
                    <a:lnTo>
                      <a:pt x="373" y="238"/>
                    </a:lnTo>
                    <a:lnTo>
                      <a:pt x="828" y="238"/>
                    </a:lnTo>
                    <a:lnTo>
                      <a:pt x="828" y="161"/>
                    </a:lnTo>
                    <a:lnTo>
                      <a:pt x="831" y="128"/>
                    </a:lnTo>
                    <a:lnTo>
                      <a:pt x="840" y="98"/>
                    </a:lnTo>
                    <a:lnTo>
                      <a:pt x="855" y="71"/>
                    </a:lnTo>
                    <a:lnTo>
                      <a:pt x="875" y="47"/>
                    </a:lnTo>
                    <a:lnTo>
                      <a:pt x="898" y="27"/>
                    </a:lnTo>
                    <a:lnTo>
                      <a:pt x="926" y="12"/>
                    </a:lnTo>
                    <a:lnTo>
                      <a:pt x="956" y="3"/>
                    </a:lnTo>
                    <a:lnTo>
                      <a:pt x="9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91" name="Freeform 92"/>
              <p:cNvSpPr>
                <a:spLocks noEditPoints="1"/>
              </p:cNvSpPr>
              <p:nvPr/>
            </p:nvSpPr>
            <p:spPr bwMode="auto">
              <a:xfrm>
                <a:off x="-1041401" y="2757488"/>
                <a:ext cx="96838" cy="79375"/>
              </a:xfrm>
              <a:custGeom>
                <a:avLst/>
                <a:gdLst>
                  <a:gd name="T0" fmla="*/ 75 w 546"/>
                  <a:gd name="T1" fmla="*/ 69 h 453"/>
                  <a:gd name="T2" fmla="*/ 60 w 546"/>
                  <a:gd name="T3" fmla="*/ 83 h 453"/>
                  <a:gd name="T4" fmla="*/ 58 w 546"/>
                  <a:gd name="T5" fmla="*/ 367 h 453"/>
                  <a:gd name="T6" fmla="*/ 66 w 546"/>
                  <a:gd name="T7" fmla="*/ 388 h 453"/>
                  <a:gd name="T8" fmla="*/ 86 w 546"/>
                  <a:gd name="T9" fmla="*/ 395 h 453"/>
                  <a:gd name="T10" fmla="*/ 345 w 546"/>
                  <a:gd name="T11" fmla="*/ 393 h 453"/>
                  <a:gd name="T12" fmla="*/ 361 w 546"/>
                  <a:gd name="T13" fmla="*/ 378 h 453"/>
                  <a:gd name="T14" fmla="*/ 363 w 546"/>
                  <a:gd name="T15" fmla="*/ 290 h 453"/>
                  <a:gd name="T16" fmla="*/ 292 w 546"/>
                  <a:gd name="T17" fmla="*/ 372 h 453"/>
                  <a:gd name="T18" fmla="*/ 265 w 546"/>
                  <a:gd name="T19" fmla="*/ 380 h 453"/>
                  <a:gd name="T20" fmla="*/ 249 w 546"/>
                  <a:gd name="T21" fmla="*/ 379 h 453"/>
                  <a:gd name="T22" fmla="*/ 225 w 546"/>
                  <a:gd name="T23" fmla="*/ 366 h 453"/>
                  <a:gd name="T24" fmla="*/ 91 w 546"/>
                  <a:gd name="T25" fmla="*/ 238 h 453"/>
                  <a:gd name="T26" fmla="*/ 84 w 546"/>
                  <a:gd name="T27" fmla="*/ 206 h 453"/>
                  <a:gd name="T28" fmla="*/ 98 w 546"/>
                  <a:gd name="T29" fmla="*/ 176 h 453"/>
                  <a:gd name="T30" fmla="*/ 127 w 546"/>
                  <a:gd name="T31" fmla="*/ 160 h 453"/>
                  <a:gd name="T32" fmla="*/ 159 w 546"/>
                  <a:gd name="T33" fmla="*/ 164 h 453"/>
                  <a:gd name="T34" fmla="*/ 218 w 546"/>
                  <a:gd name="T35" fmla="*/ 214 h 453"/>
                  <a:gd name="T36" fmla="*/ 248 w 546"/>
                  <a:gd name="T37" fmla="*/ 228 h 453"/>
                  <a:gd name="T38" fmla="*/ 279 w 546"/>
                  <a:gd name="T39" fmla="*/ 221 h 453"/>
                  <a:gd name="T40" fmla="*/ 363 w 546"/>
                  <a:gd name="T41" fmla="*/ 125 h 453"/>
                  <a:gd name="T42" fmla="*/ 361 w 546"/>
                  <a:gd name="T43" fmla="*/ 83 h 453"/>
                  <a:gd name="T44" fmla="*/ 345 w 546"/>
                  <a:gd name="T45" fmla="*/ 69 h 453"/>
                  <a:gd name="T46" fmla="*/ 86 w 546"/>
                  <a:gd name="T47" fmla="*/ 66 h 453"/>
                  <a:gd name="T48" fmla="*/ 513 w 546"/>
                  <a:gd name="T49" fmla="*/ 4 h 453"/>
                  <a:gd name="T50" fmla="*/ 539 w 546"/>
                  <a:gd name="T51" fmla="*/ 25 h 453"/>
                  <a:gd name="T52" fmla="*/ 546 w 546"/>
                  <a:gd name="T53" fmla="*/ 57 h 453"/>
                  <a:gd name="T54" fmla="*/ 533 w 546"/>
                  <a:gd name="T55" fmla="*/ 87 h 453"/>
                  <a:gd name="T56" fmla="*/ 421 w 546"/>
                  <a:gd name="T57" fmla="*/ 367 h 453"/>
                  <a:gd name="T58" fmla="*/ 409 w 546"/>
                  <a:gd name="T59" fmla="*/ 410 h 453"/>
                  <a:gd name="T60" fmla="*/ 378 w 546"/>
                  <a:gd name="T61" fmla="*/ 441 h 453"/>
                  <a:gd name="T62" fmla="*/ 335 w 546"/>
                  <a:gd name="T63" fmla="*/ 453 h 453"/>
                  <a:gd name="T64" fmla="*/ 63 w 546"/>
                  <a:gd name="T65" fmla="*/ 449 h 453"/>
                  <a:gd name="T66" fmla="*/ 26 w 546"/>
                  <a:gd name="T67" fmla="*/ 428 h 453"/>
                  <a:gd name="T68" fmla="*/ 3 w 546"/>
                  <a:gd name="T69" fmla="*/ 390 h 453"/>
                  <a:gd name="T70" fmla="*/ 0 w 546"/>
                  <a:gd name="T71" fmla="*/ 95 h 453"/>
                  <a:gd name="T72" fmla="*/ 12 w 546"/>
                  <a:gd name="T73" fmla="*/ 52 h 453"/>
                  <a:gd name="T74" fmla="*/ 43 w 546"/>
                  <a:gd name="T75" fmla="*/ 21 h 453"/>
                  <a:gd name="T76" fmla="*/ 86 w 546"/>
                  <a:gd name="T77" fmla="*/ 9 h 453"/>
                  <a:gd name="T78" fmla="*/ 356 w 546"/>
                  <a:gd name="T79" fmla="*/ 11 h 453"/>
                  <a:gd name="T80" fmla="*/ 391 w 546"/>
                  <a:gd name="T81" fmla="*/ 30 h 453"/>
                  <a:gd name="T82" fmla="*/ 415 w 546"/>
                  <a:gd name="T83" fmla="*/ 63 h 453"/>
                  <a:gd name="T84" fmla="*/ 465 w 546"/>
                  <a:gd name="T85" fmla="*/ 8 h 453"/>
                  <a:gd name="T86" fmla="*/ 497 w 546"/>
                  <a:gd name="T8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53">
                    <a:moveTo>
                      <a:pt x="86" y="66"/>
                    </a:moveTo>
                    <a:lnTo>
                      <a:pt x="75" y="69"/>
                    </a:lnTo>
                    <a:lnTo>
                      <a:pt x="66" y="75"/>
                    </a:lnTo>
                    <a:lnTo>
                      <a:pt x="60" y="83"/>
                    </a:lnTo>
                    <a:lnTo>
                      <a:pt x="58" y="95"/>
                    </a:lnTo>
                    <a:lnTo>
                      <a:pt x="58" y="367"/>
                    </a:lnTo>
                    <a:lnTo>
                      <a:pt x="60" y="378"/>
                    </a:lnTo>
                    <a:lnTo>
                      <a:pt x="66" y="388"/>
                    </a:lnTo>
                    <a:lnTo>
                      <a:pt x="75" y="393"/>
                    </a:lnTo>
                    <a:lnTo>
                      <a:pt x="86" y="395"/>
                    </a:lnTo>
                    <a:lnTo>
                      <a:pt x="335" y="395"/>
                    </a:lnTo>
                    <a:lnTo>
                      <a:pt x="345" y="393"/>
                    </a:lnTo>
                    <a:lnTo>
                      <a:pt x="355" y="388"/>
                    </a:lnTo>
                    <a:lnTo>
                      <a:pt x="361" y="378"/>
                    </a:lnTo>
                    <a:lnTo>
                      <a:pt x="363" y="367"/>
                    </a:lnTo>
                    <a:lnTo>
                      <a:pt x="363" y="290"/>
                    </a:lnTo>
                    <a:lnTo>
                      <a:pt x="302" y="362"/>
                    </a:lnTo>
                    <a:lnTo>
                      <a:pt x="292" y="372"/>
                    </a:lnTo>
                    <a:lnTo>
                      <a:pt x="279" y="378"/>
                    </a:lnTo>
                    <a:lnTo>
                      <a:pt x="265" y="380"/>
                    </a:lnTo>
                    <a:lnTo>
                      <a:pt x="262" y="380"/>
                    </a:lnTo>
                    <a:lnTo>
                      <a:pt x="249" y="379"/>
                    </a:lnTo>
                    <a:lnTo>
                      <a:pt x="236" y="374"/>
                    </a:lnTo>
                    <a:lnTo>
                      <a:pt x="225" y="366"/>
                    </a:lnTo>
                    <a:lnTo>
                      <a:pt x="101" y="252"/>
                    </a:lnTo>
                    <a:lnTo>
                      <a:pt x="91" y="238"/>
                    </a:lnTo>
                    <a:lnTo>
                      <a:pt x="85" y="223"/>
                    </a:lnTo>
                    <a:lnTo>
                      <a:pt x="84" y="206"/>
                    </a:lnTo>
                    <a:lnTo>
                      <a:pt x="89" y="191"/>
                    </a:lnTo>
                    <a:lnTo>
                      <a:pt x="98" y="176"/>
                    </a:lnTo>
                    <a:lnTo>
                      <a:pt x="112" y="166"/>
                    </a:lnTo>
                    <a:lnTo>
                      <a:pt x="127" y="160"/>
                    </a:lnTo>
                    <a:lnTo>
                      <a:pt x="143" y="160"/>
                    </a:lnTo>
                    <a:lnTo>
                      <a:pt x="159" y="164"/>
                    </a:lnTo>
                    <a:lnTo>
                      <a:pt x="173" y="174"/>
                    </a:lnTo>
                    <a:lnTo>
                      <a:pt x="218" y="214"/>
                    </a:lnTo>
                    <a:lnTo>
                      <a:pt x="232" y="224"/>
                    </a:lnTo>
                    <a:lnTo>
                      <a:pt x="248" y="228"/>
                    </a:lnTo>
                    <a:lnTo>
                      <a:pt x="264" y="227"/>
                    </a:lnTo>
                    <a:lnTo>
                      <a:pt x="279" y="221"/>
                    </a:lnTo>
                    <a:lnTo>
                      <a:pt x="292" y="210"/>
                    </a:lnTo>
                    <a:lnTo>
                      <a:pt x="363" y="125"/>
                    </a:lnTo>
                    <a:lnTo>
                      <a:pt x="363" y="95"/>
                    </a:lnTo>
                    <a:lnTo>
                      <a:pt x="361" y="83"/>
                    </a:lnTo>
                    <a:lnTo>
                      <a:pt x="355" y="75"/>
                    </a:lnTo>
                    <a:lnTo>
                      <a:pt x="345" y="69"/>
                    </a:lnTo>
                    <a:lnTo>
                      <a:pt x="335" y="66"/>
                    </a:lnTo>
                    <a:lnTo>
                      <a:pt x="86" y="66"/>
                    </a:lnTo>
                    <a:close/>
                    <a:moveTo>
                      <a:pt x="497" y="0"/>
                    </a:moveTo>
                    <a:lnTo>
                      <a:pt x="513" y="4"/>
                    </a:lnTo>
                    <a:lnTo>
                      <a:pt x="527" y="12"/>
                    </a:lnTo>
                    <a:lnTo>
                      <a:pt x="539" y="25"/>
                    </a:lnTo>
                    <a:lnTo>
                      <a:pt x="545" y="41"/>
                    </a:lnTo>
                    <a:lnTo>
                      <a:pt x="546" y="57"/>
                    </a:lnTo>
                    <a:lnTo>
                      <a:pt x="543" y="73"/>
                    </a:lnTo>
                    <a:lnTo>
                      <a:pt x="533" y="87"/>
                    </a:lnTo>
                    <a:lnTo>
                      <a:pt x="421" y="221"/>
                    </a:lnTo>
                    <a:lnTo>
                      <a:pt x="421" y="367"/>
                    </a:lnTo>
                    <a:lnTo>
                      <a:pt x="418" y="390"/>
                    </a:lnTo>
                    <a:lnTo>
                      <a:pt x="409" y="410"/>
                    </a:lnTo>
                    <a:lnTo>
                      <a:pt x="396" y="428"/>
                    </a:lnTo>
                    <a:lnTo>
                      <a:pt x="378" y="441"/>
                    </a:lnTo>
                    <a:lnTo>
                      <a:pt x="357" y="449"/>
                    </a:lnTo>
                    <a:lnTo>
                      <a:pt x="335" y="453"/>
                    </a:lnTo>
                    <a:lnTo>
                      <a:pt x="86" y="453"/>
                    </a:lnTo>
                    <a:lnTo>
                      <a:pt x="63" y="449"/>
                    </a:lnTo>
                    <a:lnTo>
                      <a:pt x="43" y="441"/>
                    </a:lnTo>
                    <a:lnTo>
                      <a:pt x="26" y="428"/>
                    </a:lnTo>
                    <a:lnTo>
                      <a:pt x="12" y="410"/>
                    </a:lnTo>
                    <a:lnTo>
                      <a:pt x="3" y="390"/>
                    </a:lnTo>
                    <a:lnTo>
                      <a:pt x="0" y="367"/>
                    </a:lnTo>
                    <a:lnTo>
                      <a:pt x="0" y="95"/>
                    </a:lnTo>
                    <a:lnTo>
                      <a:pt x="3" y="72"/>
                    </a:lnTo>
                    <a:lnTo>
                      <a:pt x="12" y="52"/>
                    </a:lnTo>
                    <a:lnTo>
                      <a:pt x="26" y="33"/>
                    </a:lnTo>
                    <a:lnTo>
                      <a:pt x="43" y="21"/>
                    </a:lnTo>
                    <a:lnTo>
                      <a:pt x="63" y="12"/>
                    </a:lnTo>
                    <a:lnTo>
                      <a:pt x="86" y="9"/>
                    </a:lnTo>
                    <a:lnTo>
                      <a:pt x="335" y="9"/>
                    </a:lnTo>
                    <a:lnTo>
                      <a:pt x="356" y="11"/>
                    </a:lnTo>
                    <a:lnTo>
                      <a:pt x="375" y="19"/>
                    </a:lnTo>
                    <a:lnTo>
                      <a:pt x="391" y="30"/>
                    </a:lnTo>
                    <a:lnTo>
                      <a:pt x="405" y="45"/>
                    </a:lnTo>
                    <a:lnTo>
                      <a:pt x="415" y="63"/>
                    </a:lnTo>
                    <a:lnTo>
                      <a:pt x="452" y="20"/>
                    </a:lnTo>
                    <a:lnTo>
                      <a:pt x="465" y="8"/>
                    </a:lnTo>
                    <a:lnTo>
                      <a:pt x="480" y="2"/>
                    </a:lnTo>
                    <a:lnTo>
                      <a:pt x="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92" name="Freeform 93"/>
              <p:cNvSpPr>
                <a:spLocks noEditPoints="1"/>
              </p:cNvSpPr>
              <p:nvPr/>
            </p:nvSpPr>
            <p:spPr bwMode="auto">
              <a:xfrm>
                <a:off x="-1041401" y="2859088"/>
                <a:ext cx="96838" cy="82550"/>
              </a:xfrm>
              <a:custGeom>
                <a:avLst/>
                <a:gdLst>
                  <a:gd name="T0" fmla="*/ 75 w 546"/>
                  <a:gd name="T1" fmla="*/ 80 h 465"/>
                  <a:gd name="T2" fmla="*/ 60 w 546"/>
                  <a:gd name="T3" fmla="*/ 96 h 465"/>
                  <a:gd name="T4" fmla="*/ 58 w 546"/>
                  <a:gd name="T5" fmla="*/ 379 h 465"/>
                  <a:gd name="T6" fmla="*/ 66 w 546"/>
                  <a:gd name="T7" fmla="*/ 399 h 465"/>
                  <a:gd name="T8" fmla="*/ 86 w 546"/>
                  <a:gd name="T9" fmla="*/ 407 h 465"/>
                  <a:gd name="T10" fmla="*/ 345 w 546"/>
                  <a:gd name="T11" fmla="*/ 405 h 465"/>
                  <a:gd name="T12" fmla="*/ 361 w 546"/>
                  <a:gd name="T13" fmla="*/ 390 h 465"/>
                  <a:gd name="T14" fmla="*/ 363 w 546"/>
                  <a:gd name="T15" fmla="*/ 289 h 465"/>
                  <a:gd name="T16" fmla="*/ 292 w 546"/>
                  <a:gd name="T17" fmla="*/ 370 h 465"/>
                  <a:gd name="T18" fmla="*/ 265 w 546"/>
                  <a:gd name="T19" fmla="*/ 380 h 465"/>
                  <a:gd name="T20" fmla="*/ 249 w 546"/>
                  <a:gd name="T21" fmla="*/ 378 h 465"/>
                  <a:gd name="T22" fmla="*/ 225 w 546"/>
                  <a:gd name="T23" fmla="*/ 366 h 465"/>
                  <a:gd name="T24" fmla="*/ 91 w 546"/>
                  <a:gd name="T25" fmla="*/ 237 h 465"/>
                  <a:gd name="T26" fmla="*/ 84 w 546"/>
                  <a:gd name="T27" fmla="*/ 205 h 465"/>
                  <a:gd name="T28" fmla="*/ 98 w 546"/>
                  <a:gd name="T29" fmla="*/ 176 h 465"/>
                  <a:gd name="T30" fmla="*/ 127 w 546"/>
                  <a:gd name="T31" fmla="*/ 160 h 465"/>
                  <a:gd name="T32" fmla="*/ 159 w 546"/>
                  <a:gd name="T33" fmla="*/ 164 h 465"/>
                  <a:gd name="T34" fmla="*/ 218 w 546"/>
                  <a:gd name="T35" fmla="*/ 214 h 465"/>
                  <a:gd name="T36" fmla="*/ 248 w 546"/>
                  <a:gd name="T37" fmla="*/ 228 h 465"/>
                  <a:gd name="T38" fmla="*/ 279 w 546"/>
                  <a:gd name="T39" fmla="*/ 220 h 465"/>
                  <a:gd name="T40" fmla="*/ 363 w 546"/>
                  <a:gd name="T41" fmla="*/ 123 h 465"/>
                  <a:gd name="T42" fmla="*/ 361 w 546"/>
                  <a:gd name="T43" fmla="*/ 96 h 465"/>
                  <a:gd name="T44" fmla="*/ 345 w 546"/>
                  <a:gd name="T45" fmla="*/ 80 h 465"/>
                  <a:gd name="T46" fmla="*/ 86 w 546"/>
                  <a:gd name="T47" fmla="*/ 78 h 465"/>
                  <a:gd name="T48" fmla="*/ 513 w 546"/>
                  <a:gd name="T49" fmla="*/ 3 h 465"/>
                  <a:gd name="T50" fmla="*/ 539 w 546"/>
                  <a:gd name="T51" fmla="*/ 25 h 465"/>
                  <a:gd name="T52" fmla="*/ 546 w 546"/>
                  <a:gd name="T53" fmla="*/ 55 h 465"/>
                  <a:gd name="T54" fmla="*/ 533 w 546"/>
                  <a:gd name="T55" fmla="*/ 86 h 465"/>
                  <a:gd name="T56" fmla="*/ 421 w 546"/>
                  <a:gd name="T57" fmla="*/ 379 h 465"/>
                  <a:gd name="T58" fmla="*/ 409 w 546"/>
                  <a:gd name="T59" fmla="*/ 422 h 465"/>
                  <a:gd name="T60" fmla="*/ 378 w 546"/>
                  <a:gd name="T61" fmla="*/ 453 h 465"/>
                  <a:gd name="T62" fmla="*/ 335 w 546"/>
                  <a:gd name="T63" fmla="*/ 465 h 465"/>
                  <a:gd name="T64" fmla="*/ 63 w 546"/>
                  <a:gd name="T65" fmla="*/ 462 h 465"/>
                  <a:gd name="T66" fmla="*/ 26 w 546"/>
                  <a:gd name="T67" fmla="*/ 439 h 465"/>
                  <a:gd name="T68" fmla="*/ 3 w 546"/>
                  <a:gd name="T69" fmla="*/ 402 h 465"/>
                  <a:gd name="T70" fmla="*/ 0 w 546"/>
                  <a:gd name="T71" fmla="*/ 106 h 465"/>
                  <a:gd name="T72" fmla="*/ 12 w 546"/>
                  <a:gd name="T73" fmla="*/ 63 h 465"/>
                  <a:gd name="T74" fmla="*/ 43 w 546"/>
                  <a:gd name="T75" fmla="*/ 32 h 465"/>
                  <a:gd name="T76" fmla="*/ 86 w 546"/>
                  <a:gd name="T77" fmla="*/ 20 h 465"/>
                  <a:gd name="T78" fmla="*/ 354 w 546"/>
                  <a:gd name="T79" fmla="*/ 22 h 465"/>
                  <a:gd name="T80" fmla="*/ 387 w 546"/>
                  <a:gd name="T81" fmla="*/ 39 h 465"/>
                  <a:gd name="T82" fmla="*/ 410 w 546"/>
                  <a:gd name="T83" fmla="*/ 67 h 465"/>
                  <a:gd name="T84" fmla="*/ 465 w 546"/>
                  <a:gd name="T85" fmla="*/ 7 h 465"/>
                  <a:gd name="T86" fmla="*/ 497 w 546"/>
                  <a:gd name="T8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65">
                    <a:moveTo>
                      <a:pt x="86" y="78"/>
                    </a:moveTo>
                    <a:lnTo>
                      <a:pt x="75" y="80"/>
                    </a:lnTo>
                    <a:lnTo>
                      <a:pt x="66" y="86"/>
                    </a:lnTo>
                    <a:lnTo>
                      <a:pt x="60" y="96"/>
                    </a:lnTo>
                    <a:lnTo>
                      <a:pt x="58" y="106"/>
                    </a:lnTo>
                    <a:lnTo>
                      <a:pt x="58" y="379"/>
                    </a:lnTo>
                    <a:lnTo>
                      <a:pt x="60" y="390"/>
                    </a:lnTo>
                    <a:lnTo>
                      <a:pt x="66" y="399"/>
                    </a:lnTo>
                    <a:lnTo>
                      <a:pt x="75" y="405"/>
                    </a:lnTo>
                    <a:lnTo>
                      <a:pt x="86" y="407"/>
                    </a:lnTo>
                    <a:lnTo>
                      <a:pt x="335" y="407"/>
                    </a:lnTo>
                    <a:lnTo>
                      <a:pt x="345" y="405"/>
                    </a:lnTo>
                    <a:lnTo>
                      <a:pt x="355" y="399"/>
                    </a:lnTo>
                    <a:lnTo>
                      <a:pt x="361" y="390"/>
                    </a:lnTo>
                    <a:lnTo>
                      <a:pt x="363" y="379"/>
                    </a:lnTo>
                    <a:lnTo>
                      <a:pt x="363" y="289"/>
                    </a:lnTo>
                    <a:lnTo>
                      <a:pt x="302" y="361"/>
                    </a:lnTo>
                    <a:lnTo>
                      <a:pt x="292" y="370"/>
                    </a:lnTo>
                    <a:lnTo>
                      <a:pt x="279" y="377"/>
                    </a:lnTo>
                    <a:lnTo>
                      <a:pt x="265" y="380"/>
                    </a:lnTo>
                    <a:lnTo>
                      <a:pt x="262" y="380"/>
                    </a:lnTo>
                    <a:lnTo>
                      <a:pt x="249" y="378"/>
                    </a:lnTo>
                    <a:lnTo>
                      <a:pt x="236" y="373"/>
                    </a:lnTo>
                    <a:lnTo>
                      <a:pt x="225" y="366"/>
                    </a:lnTo>
                    <a:lnTo>
                      <a:pt x="101" y="251"/>
                    </a:lnTo>
                    <a:lnTo>
                      <a:pt x="91" y="237"/>
                    </a:lnTo>
                    <a:lnTo>
                      <a:pt x="85" y="221"/>
                    </a:lnTo>
                    <a:lnTo>
                      <a:pt x="84" y="205"/>
                    </a:lnTo>
                    <a:lnTo>
                      <a:pt x="89" y="189"/>
                    </a:lnTo>
                    <a:lnTo>
                      <a:pt x="98" y="176"/>
                    </a:lnTo>
                    <a:lnTo>
                      <a:pt x="112" y="165"/>
                    </a:lnTo>
                    <a:lnTo>
                      <a:pt x="127" y="160"/>
                    </a:lnTo>
                    <a:lnTo>
                      <a:pt x="143" y="159"/>
                    </a:lnTo>
                    <a:lnTo>
                      <a:pt x="159" y="164"/>
                    </a:lnTo>
                    <a:lnTo>
                      <a:pt x="173" y="173"/>
                    </a:lnTo>
                    <a:lnTo>
                      <a:pt x="218" y="214"/>
                    </a:lnTo>
                    <a:lnTo>
                      <a:pt x="232" y="223"/>
                    </a:lnTo>
                    <a:lnTo>
                      <a:pt x="248" y="228"/>
                    </a:lnTo>
                    <a:lnTo>
                      <a:pt x="264" y="227"/>
                    </a:lnTo>
                    <a:lnTo>
                      <a:pt x="279" y="220"/>
                    </a:lnTo>
                    <a:lnTo>
                      <a:pt x="292" y="210"/>
                    </a:lnTo>
                    <a:lnTo>
                      <a:pt x="363" y="123"/>
                    </a:lnTo>
                    <a:lnTo>
                      <a:pt x="363" y="106"/>
                    </a:lnTo>
                    <a:lnTo>
                      <a:pt x="361" y="96"/>
                    </a:lnTo>
                    <a:lnTo>
                      <a:pt x="355" y="86"/>
                    </a:lnTo>
                    <a:lnTo>
                      <a:pt x="345" y="80"/>
                    </a:lnTo>
                    <a:lnTo>
                      <a:pt x="335" y="78"/>
                    </a:lnTo>
                    <a:lnTo>
                      <a:pt x="86" y="78"/>
                    </a:lnTo>
                    <a:close/>
                    <a:moveTo>
                      <a:pt x="497" y="0"/>
                    </a:moveTo>
                    <a:lnTo>
                      <a:pt x="513" y="3"/>
                    </a:lnTo>
                    <a:lnTo>
                      <a:pt x="527" y="12"/>
                    </a:lnTo>
                    <a:lnTo>
                      <a:pt x="539" y="25"/>
                    </a:lnTo>
                    <a:lnTo>
                      <a:pt x="545" y="39"/>
                    </a:lnTo>
                    <a:lnTo>
                      <a:pt x="546" y="55"/>
                    </a:lnTo>
                    <a:lnTo>
                      <a:pt x="543" y="72"/>
                    </a:lnTo>
                    <a:lnTo>
                      <a:pt x="533" y="86"/>
                    </a:lnTo>
                    <a:lnTo>
                      <a:pt x="421" y="221"/>
                    </a:lnTo>
                    <a:lnTo>
                      <a:pt x="421" y="379"/>
                    </a:lnTo>
                    <a:lnTo>
                      <a:pt x="418" y="402"/>
                    </a:lnTo>
                    <a:lnTo>
                      <a:pt x="409" y="422"/>
                    </a:lnTo>
                    <a:lnTo>
                      <a:pt x="396" y="439"/>
                    </a:lnTo>
                    <a:lnTo>
                      <a:pt x="378" y="453"/>
                    </a:lnTo>
                    <a:lnTo>
                      <a:pt x="357" y="462"/>
                    </a:lnTo>
                    <a:lnTo>
                      <a:pt x="335" y="465"/>
                    </a:lnTo>
                    <a:lnTo>
                      <a:pt x="86" y="465"/>
                    </a:lnTo>
                    <a:lnTo>
                      <a:pt x="63" y="462"/>
                    </a:lnTo>
                    <a:lnTo>
                      <a:pt x="43" y="453"/>
                    </a:lnTo>
                    <a:lnTo>
                      <a:pt x="26" y="439"/>
                    </a:lnTo>
                    <a:lnTo>
                      <a:pt x="12" y="422"/>
                    </a:lnTo>
                    <a:lnTo>
                      <a:pt x="3" y="402"/>
                    </a:lnTo>
                    <a:lnTo>
                      <a:pt x="0" y="379"/>
                    </a:lnTo>
                    <a:lnTo>
                      <a:pt x="0" y="106"/>
                    </a:lnTo>
                    <a:lnTo>
                      <a:pt x="3" y="84"/>
                    </a:lnTo>
                    <a:lnTo>
                      <a:pt x="12" y="63"/>
                    </a:lnTo>
                    <a:lnTo>
                      <a:pt x="26" y="46"/>
                    </a:lnTo>
                    <a:lnTo>
                      <a:pt x="43" y="32"/>
                    </a:lnTo>
                    <a:lnTo>
                      <a:pt x="63" y="23"/>
                    </a:lnTo>
                    <a:lnTo>
                      <a:pt x="86" y="20"/>
                    </a:lnTo>
                    <a:lnTo>
                      <a:pt x="335" y="20"/>
                    </a:lnTo>
                    <a:lnTo>
                      <a:pt x="354" y="22"/>
                    </a:lnTo>
                    <a:lnTo>
                      <a:pt x="372" y="29"/>
                    </a:lnTo>
                    <a:lnTo>
                      <a:pt x="387" y="39"/>
                    </a:lnTo>
                    <a:lnTo>
                      <a:pt x="401" y="52"/>
                    </a:lnTo>
                    <a:lnTo>
                      <a:pt x="410" y="67"/>
                    </a:lnTo>
                    <a:lnTo>
                      <a:pt x="452" y="18"/>
                    </a:lnTo>
                    <a:lnTo>
                      <a:pt x="465" y="7"/>
                    </a:lnTo>
                    <a:lnTo>
                      <a:pt x="480" y="1"/>
                    </a:lnTo>
                    <a:lnTo>
                      <a:pt x="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93" name="Freeform 94"/>
              <p:cNvSpPr>
                <a:spLocks noEditPoints="1"/>
              </p:cNvSpPr>
              <p:nvPr/>
            </p:nvSpPr>
            <p:spPr bwMode="auto">
              <a:xfrm>
                <a:off x="-1041401" y="2962275"/>
                <a:ext cx="96838" cy="82550"/>
              </a:xfrm>
              <a:custGeom>
                <a:avLst/>
                <a:gdLst>
                  <a:gd name="T0" fmla="*/ 75 w 546"/>
                  <a:gd name="T1" fmla="*/ 85 h 470"/>
                  <a:gd name="T2" fmla="*/ 60 w 546"/>
                  <a:gd name="T3" fmla="*/ 101 h 470"/>
                  <a:gd name="T4" fmla="*/ 58 w 546"/>
                  <a:gd name="T5" fmla="*/ 384 h 470"/>
                  <a:gd name="T6" fmla="*/ 66 w 546"/>
                  <a:gd name="T7" fmla="*/ 404 h 470"/>
                  <a:gd name="T8" fmla="*/ 86 w 546"/>
                  <a:gd name="T9" fmla="*/ 412 h 470"/>
                  <a:gd name="T10" fmla="*/ 345 w 546"/>
                  <a:gd name="T11" fmla="*/ 410 h 470"/>
                  <a:gd name="T12" fmla="*/ 361 w 546"/>
                  <a:gd name="T13" fmla="*/ 395 h 470"/>
                  <a:gd name="T14" fmla="*/ 363 w 546"/>
                  <a:gd name="T15" fmla="*/ 289 h 470"/>
                  <a:gd name="T16" fmla="*/ 292 w 546"/>
                  <a:gd name="T17" fmla="*/ 371 h 470"/>
                  <a:gd name="T18" fmla="*/ 265 w 546"/>
                  <a:gd name="T19" fmla="*/ 379 h 470"/>
                  <a:gd name="T20" fmla="*/ 262 w 546"/>
                  <a:gd name="T21" fmla="*/ 381 h 470"/>
                  <a:gd name="T22" fmla="*/ 236 w 546"/>
                  <a:gd name="T23" fmla="*/ 373 h 470"/>
                  <a:gd name="T24" fmla="*/ 101 w 546"/>
                  <a:gd name="T25" fmla="*/ 251 h 470"/>
                  <a:gd name="T26" fmla="*/ 85 w 546"/>
                  <a:gd name="T27" fmla="*/ 222 h 470"/>
                  <a:gd name="T28" fmla="*/ 89 w 546"/>
                  <a:gd name="T29" fmla="*/ 190 h 470"/>
                  <a:gd name="T30" fmla="*/ 112 w 546"/>
                  <a:gd name="T31" fmla="*/ 166 h 470"/>
                  <a:gd name="T32" fmla="*/ 143 w 546"/>
                  <a:gd name="T33" fmla="*/ 159 h 470"/>
                  <a:gd name="T34" fmla="*/ 173 w 546"/>
                  <a:gd name="T35" fmla="*/ 173 h 470"/>
                  <a:gd name="T36" fmla="*/ 232 w 546"/>
                  <a:gd name="T37" fmla="*/ 223 h 470"/>
                  <a:gd name="T38" fmla="*/ 264 w 546"/>
                  <a:gd name="T39" fmla="*/ 226 h 470"/>
                  <a:gd name="T40" fmla="*/ 292 w 546"/>
                  <a:gd name="T41" fmla="*/ 209 h 470"/>
                  <a:gd name="T42" fmla="*/ 363 w 546"/>
                  <a:gd name="T43" fmla="*/ 111 h 470"/>
                  <a:gd name="T44" fmla="*/ 355 w 546"/>
                  <a:gd name="T45" fmla="*/ 91 h 470"/>
                  <a:gd name="T46" fmla="*/ 335 w 546"/>
                  <a:gd name="T47" fmla="*/ 83 h 470"/>
                  <a:gd name="T48" fmla="*/ 497 w 546"/>
                  <a:gd name="T49" fmla="*/ 0 h 470"/>
                  <a:gd name="T50" fmla="*/ 527 w 546"/>
                  <a:gd name="T51" fmla="*/ 11 h 470"/>
                  <a:gd name="T52" fmla="*/ 545 w 546"/>
                  <a:gd name="T53" fmla="*/ 40 h 470"/>
                  <a:gd name="T54" fmla="*/ 543 w 546"/>
                  <a:gd name="T55" fmla="*/ 72 h 470"/>
                  <a:gd name="T56" fmla="*/ 421 w 546"/>
                  <a:gd name="T57" fmla="*/ 221 h 470"/>
                  <a:gd name="T58" fmla="*/ 418 w 546"/>
                  <a:gd name="T59" fmla="*/ 406 h 470"/>
                  <a:gd name="T60" fmla="*/ 396 w 546"/>
                  <a:gd name="T61" fmla="*/ 444 h 470"/>
                  <a:gd name="T62" fmla="*/ 357 w 546"/>
                  <a:gd name="T63" fmla="*/ 467 h 470"/>
                  <a:gd name="T64" fmla="*/ 86 w 546"/>
                  <a:gd name="T65" fmla="*/ 470 h 470"/>
                  <a:gd name="T66" fmla="*/ 43 w 546"/>
                  <a:gd name="T67" fmla="*/ 458 h 470"/>
                  <a:gd name="T68" fmla="*/ 12 w 546"/>
                  <a:gd name="T69" fmla="*/ 427 h 470"/>
                  <a:gd name="T70" fmla="*/ 0 w 546"/>
                  <a:gd name="T71" fmla="*/ 384 h 470"/>
                  <a:gd name="T72" fmla="*/ 3 w 546"/>
                  <a:gd name="T73" fmla="*/ 89 h 470"/>
                  <a:gd name="T74" fmla="*/ 26 w 546"/>
                  <a:gd name="T75" fmla="*/ 51 h 470"/>
                  <a:gd name="T76" fmla="*/ 63 w 546"/>
                  <a:gd name="T77" fmla="*/ 28 h 470"/>
                  <a:gd name="T78" fmla="*/ 335 w 546"/>
                  <a:gd name="T79" fmla="*/ 25 h 470"/>
                  <a:gd name="T80" fmla="*/ 378 w 546"/>
                  <a:gd name="T81" fmla="*/ 38 h 470"/>
                  <a:gd name="T82" fmla="*/ 409 w 546"/>
                  <a:gd name="T83" fmla="*/ 70 h 470"/>
                  <a:gd name="T84" fmla="*/ 465 w 546"/>
                  <a:gd name="T85" fmla="*/ 7 h 470"/>
                  <a:gd name="T86" fmla="*/ 497 w 546"/>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70">
                    <a:moveTo>
                      <a:pt x="86" y="83"/>
                    </a:moveTo>
                    <a:lnTo>
                      <a:pt x="75" y="85"/>
                    </a:lnTo>
                    <a:lnTo>
                      <a:pt x="66" y="91"/>
                    </a:lnTo>
                    <a:lnTo>
                      <a:pt x="60" y="101"/>
                    </a:lnTo>
                    <a:lnTo>
                      <a:pt x="58" y="111"/>
                    </a:lnTo>
                    <a:lnTo>
                      <a:pt x="58" y="384"/>
                    </a:lnTo>
                    <a:lnTo>
                      <a:pt x="60" y="395"/>
                    </a:lnTo>
                    <a:lnTo>
                      <a:pt x="66" y="404"/>
                    </a:lnTo>
                    <a:lnTo>
                      <a:pt x="75" y="410"/>
                    </a:lnTo>
                    <a:lnTo>
                      <a:pt x="86" y="412"/>
                    </a:lnTo>
                    <a:lnTo>
                      <a:pt x="335" y="412"/>
                    </a:lnTo>
                    <a:lnTo>
                      <a:pt x="345" y="410"/>
                    </a:lnTo>
                    <a:lnTo>
                      <a:pt x="355" y="404"/>
                    </a:lnTo>
                    <a:lnTo>
                      <a:pt x="361" y="395"/>
                    </a:lnTo>
                    <a:lnTo>
                      <a:pt x="363" y="384"/>
                    </a:lnTo>
                    <a:lnTo>
                      <a:pt x="363" y="289"/>
                    </a:lnTo>
                    <a:lnTo>
                      <a:pt x="302" y="361"/>
                    </a:lnTo>
                    <a:lnTo>
                      <a:pt x="292" y="371"/>
                    </a:lnTo>
                    <a:lnTo>
                      <a:pt x="279" y="377"/>
                    </a:lnTo>
                    <a:lnTo>
                      <a:pt x="265" y="379"/>
                    </a:lnTo>
                    <a:lnTo>
                      <a:pt x="264" y="379"/>
                    </a:lnTo>
                    <a:lnTo>
                      <a:pt x="262" y="381"/>
                    </a:lnTo>
                    <a:lnTo>
                      <a:pt x="249" y="378"/>
                    </a:lnTo>
                    <a:lnTo>
                      <a:pt x="236" y="373"/>
                    </a:lnTo>
                    <a:lnTo>
                      <a:pt x="225" y="366"/>
                    </a:lnTo>
                    <a:lnTo>
                      <a:pt x="101" y="251"/>
                    </a:lnTo>
                    <a:lnTo>
                      <a:pt x="91" y="237"/>
                    </a:lnTo>
                    <a:lnTo>
                      <a:pt x="85" y="222"/>
                    </a:lnTo>
                    <a:lnTo>
                      <a:pt x="84" y="206"/>
                    </a:lnTo>
                    <a:lnTo>
                      <a:pt x="89" y="190"/>
                    </a:lnTo>
                    <a:lnTo>
                      <a:pt x="98" y="176"/>
                    </a:lnTo>
                    <a:lnTo>
                      <a:pt x="112" y="166"/>
                    </a:lnTo>
                    <a:lnTo>
                      <a:pt x="127" y="159"/>
                    </a:lnTo>
                    <a:lnTo>
                      <a:pt x="143" y="159"/>
                    </a:lnTo>
                    <a:lnTo>
                      <a:pt x="159" y="164"/>
                    </a:lnTo>
                    <a:lnTo>
                      <a:pt x="173" y="173"/>
                    </a:lnTo>
                    <a:lnTo>
                      <a:pt x="218" y="214"/>
                    </a:lnTo>
                    <a:lnTo>
                      <a:pt x="232" y="223"/>
                    </a:lnTo>
                    <a:lnTo>
                      <a:pt x="248" y="227"/>
                    </a:lnTo>
                    <a:lnTo>
                      <a:pt x="264" y="226"/>
                    </a:lnTo>
                    <a:lnTo>
                      <a:pt x="279" y="220"/>
                    </a:lnTo>
                    <a:lnTo>
                      <a:pt x="292" y="209"/>
                    </a:lnTo>
                    <a:lnTo>
                      <a:pt x="363" y="124"/>
                    </a:lnTo>
                    <a:lnTo>
                      <a:pt x="363" y="111"/>
                    </a:lnTo>
                    <a:lnTo>
                      <a:pt x="361" y="101"/>
                    </a:lnTo>
                    <a:lnTo>
                      <a:pt x="355" y="91"/>
                    </a:lnTo>
                    <a:lnTo>
                      <a:pt x="345" y="85"/>
                    </a:lnTo>
                    <a:lnTo>
                      <a:pt x="335" y="83"/>
                    </a:lnTo>
                    <a:lnTo>
                      <a:pt x="86" y="83"/>
                    </a:lnTo>
                    <a:close/>
                    <a:moveTo>
                      <a:pt x="497" y="0"/>
                    </a:moveTo>
                    <a:lnTo>
                      <a:pt x="513" y="3"/>
                    </a:lnTo>
                    <a:lnTo>
                      <a:pt x="527" y="11"/>
                    </a:lnTo>
                    <a:lnTo>
                      <a:pt x="539" y="24"/>
                    </a:lnTo>
                    <a:lnTo>
                      <a:pt x="545" y="40"/>
                    </a:lnTo>
                    <a:lnTo>
                      <a:pt x="546" y="56"/>
                    </a:lnTo>
                    <a:lnTo>
                      <a:pt x="543" y="72"/>
                    </a:lnTo>
                    <a:lnTo>
                      <a:pt x="533" y="87"/>
                    </a:lnTo>
                    <a:lnTo>
                      <a:pt x="421" y="221"/>
                    </a:lnTo>
                    <a:lnTo>
                      <a:pt x="421" y="384"/>
                    </a:lnTo>
                    <a:lnTo>
                      <a:pt x="418" y="406"/>
                    </a:lnTo>
                    <a:lnTo>
                      <a:pt x="409" y="427"/>
                    </a:lnTo>
                    <a:lnTo>
                      <a:pt x="396" y="444"/>
                    </a:lnTo>
                    <a:lnTo>
                      <a:pt x="378" y="458"/>
                    </a:lnTo>
                    <a:lnTo>
                      <a:pt x="357" y="467"/>
                    </a:lnTo>
                    <a:lnTo>
                      <a:pt x="335" y="470"/>
                    </a:lnTo>
                    <a:lnTo>
                      <a:pt x="86" y="470"/>
                    </a:lnTo>
                    <a:lnTo>
                      <a:pt x="63" y="467"/>
                    </a:lnTo>
                    <a:lnTo>
                      <a:pt x="43" y="458"/>
                    </a:lnTo>
                    <a:lnTo>
                      <a:pt x="26" y="444"/>
                    </a:lnTo>
                    <a:lnTo>
                      <a:pt x="12" y="427"/>
                    </a:lnTo>
                    <a:lnTo>
                      <a:pt x="3" y="406"/>
                    </a:lnTo>
                    <a:lnTo>
                      <a:pt x="0" y="384"/>
                    </a:lnTo>
                    <a:lnTo>
                      <a:pt x="0" y="111"/>
                    </a:lnTo>
                    <a:lnTo>
                      <a:pt x="3" y="89"/>
                    </a:lnTo>
                    <a:lnTo>
                      <a:pt x="12" y="68"/>
                    </a:lnTo>
                    <a:lnTo>
                      <a:pt x="26" y="51"/>
                    </a:lnTo>
                    <a:lnTo>
                      <a:pt x="43" y="37"/>
                    </a:lnTo>
                    <a:lnTo>
                      <a:pt x="63" y="28"/>
                    </a:lnTo>
                    <a:lnTo>
                      <a:pt x="86" y="25"/>
                    </a:lnTo>
                    <a:lnTo>
                      <a:pt x="335" y="25"/>
                    </a:lnTo>
                    <a:lnTo>
                      <a:pt x="358" y="28"/>
                    </a:lnTo>
                    <a:lnTo>
                      <a:pt x="378" y="38"/>
                    </a:lnTo>
                    <a:lnTo>
                      <a:pt x="396" y="52"/>
                    </a:lnTo>
                    <a:lnTo>
                      <a:pt x="409" y="70"/>
                    </a:lnTo>
                    <a:lnTo>
                      <a:pt x="452" y="19"/>
                    </a:lnTo>
                    <a:lnTo>
                      <a:pt x="465" y="7"/>
                    </a:lnTo>
                    <a:lnTo>
                      <a:pt x="480" y="1"/>
                    </a:lnTo>
                    <a:lnTo>
                      <a:pt x="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95" name="Freeform 95"/>
              <p:cNvSpPr>
                <a:spLocks/>
              </p:cNvSpPr>
              <p:nvPr/>
            </p:nvSpPr>
            <p:spPr bwMode="auto">
              <a:xfrm>
                <a:off x="-919163" y="2792413"/>
                <a:ext cx="169863" cy="17463"/>
              </a:xfrm>
              <a:custGeom>
                <a:avLst/>
                <a:gdLst>
                  <a:gd name="T0" fmla="*/ 53 w 969"/>
                  <a:gd name="T1" fmla="*/ 0 h 106"/>
                  <a:gd name="T2" fmla="*/ 916 w 969"/>
                  <a:gd name="T3" fmla="*/ 0 h 106"/>
                  <a:gd name="T4" fmla="*/ 933 w 969"/>
                  <a:gd name="T5" fmla="*/ 3 h 106"/>
                  <a:gd name="T6" fmla="*/ 947 w 969"/>
                  <a:gd name="T7" fmla="*/ 11 h 106"/>
                  <a:gd name="T8" fmla="*/ 959 w 969"/>
                  <a:gd name="T9" fmla="*/ 22 h 106"/>
                  <a:gd name="T10" fmla="*/ 966 w 969"/>
                  <a:gd name="T11" fmla="*/ 37 h 106"/>
                  <a:gd name="T12" fmla="*/ 969 w 969"/>
                  <a:gd name="T13" fmla="*/ 54 h 106"/>
                  <a:gd name="T14" fmla="*/ 966 w 969"/>
                  <a:gd name="T15" fmla="*/ 70 h 106"/>
                  <a:gd name="T16" fmla="*/ 959 w 969"/>
                  <a:gd name="T17" fmla="*/ 85 h 106"/>
                  <a:gd name="T18" fmla="*/ 947 w 969"/>
                  <a:gd name="T19" fmla="*/ 97 h 106"/>
                  <a:gd name="T20" fmla="*/ 933 w 969"/>
                  <a:gd name="T21" fmla="*/ 104 h 106"/>
                  <a:gd name="T22" fmla="*/ 916 w 969"/>
                  <a:gd name="T23" fmla="*/ 106 h 106"/>
                  <a:gd name="T24" fmla="*/ 53 w 969"/>
                  <a:gd name="T25" fmla="*/ 106 h 106"/>
                  <a:gd name="T26" fmla="*/ 36 w 969"/>
                  <a:gd name="T27" fmla="*/ 104 h 106"/>
                  <a:gd name="T28" fmla="*/ 22 w 969"/>
                  <a:gd name="T29" fmla="*/ 97 h 106"/>
                  <a:gd name="T30" fmla="*/ 10 w 969"/>
                  <a:gd name="T31" fmla="*/ 85 h 106"/>
                  <a:gd name="T32" fmla="*/ 3 w 969"/>
                  <a:gd name="T33" fmla="*/ 70 h 106"/>
                  <a:gd name="T34" fmla="*/ 0 w 969"/>
                  <a:gd name="T35" fmla="*/ 54 h 106"/>
                  <a:gd name="T36" fmla="*/ 3 w 969"/>
                  <a:gd name="T37" fmla="*/ 37 h 106"/>
                  <a:gd name="T38" fmla="*/ 10 w 969"/>
                  <a:gd name="T39" fmla="*/ 22 h 106"/>
                  <a:gd name="T40" fmla="*/ 22 w 969"/>
                  <a:gd name="T41" fmla="*/ 11 h 106"/>
                  <a:gd name="T42" fmla="*/ 36 w 969"/>
                  <a:gd name="T43" fmla="*/ 3 h 106"/>
                  <a:gd name="T44" fmla="*/ 53 w 969"/>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6">
                    <a:moveTo>
                      <a:pt x="53" y="0"/>
                    </a:moveTo>
                    <a:lnTo>
                      <a:pt x="916" y="0"/>
                    </a:lnTo>
                    <a:lnTo>
                      <a:pt x="933" y="3"/>
                    </a:lnTo>
                    <a:lnTo>
                      <a:pt x="947" y="11"/>
                    </a:lnTo>
                    <a:lnTo>
                      <a:pt x="959" y="22"/>
                    </a:lnTo>
                    <a:lnTo>
                      <a:pt x="966" y="37"/>
                    </a:lnTo>
                    <a:lnTo>
                      <a:pt x="969" y="54"/>
                    </a:lnTo>
                    <a:lnTo>
                      <a:pt x="966" y="70"/>
                    </a:lnTo>
                    <a:lnTo>
                      <a:pt x="959" y="85"/>
                    </a:lnTo>
                    <a:lnTo>
                      <a:pt x="947" y="97"/>
                    </a:lnTo>
                    <a:lnTo>
                      <a:pt x="933" y="104"/>
                    </a:lnTo>
                    <a:lnTo>
                      <a:pt x="916" y="106"/>
                    </a:lnTo>
                    <a:lnTo>
                      <a:pt x="53" y="106"/>
                    </a:lnTo>
                    <a:lnTo>
                      <a:pt x="36" y="104"/>
                    </a:lnTo>
                    <a:lnTo>
                      <a:pt x="22" y="97"/>
                    </a:lnTo>
                    <a:lnTo>
                      <a:pt x="10" y="85"/>
                    </a:lnTo>
                    <a:lnTo>
                      <a:pt x="3" y="70"/>
                    </a:lnTo>
                    <a:lnTo>
                      <a:pt x="0" y="54"/>
                    </a:lnTo>
                    <a:lnTo>
                      <a:pt x="3" y="37"/>
                    </a:lnTo>
                    <a:lnTo>
                      <a:pt x="10" y="22"/>
                    </a:lnTo>
                    <a:lnTo>
                      <a:pt x="22" y="11"/>
                    </a:lnTo>
                    <a:lnTo>
                      <a:pt x="36" y="3"/>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98" name="Freeform 96"/>
              <p:cNvSpPr>
                <a:spLocks/>
              </p:cNvSpPr>
              <p:nvPr/>
            </p:nvSpPr>
            <p:spPr bwMode="auto">
              <a:xfrm>
                <a:off x="-919163" y="2882900"/>
                <a:ext cx="169863" cy="19050"/>
              </a:xfrm>
              <a:custGeom>
                <a:avLst/>
                <a:gdLst>
                  <a:gd name="T0" fmla="*/ 53 w 969"/>
                  <a:gd name="T1" fmla="*/ 0 h 107"/>
                  <a:gd name="T2" fmla="*/ 916 w 969"/>
                  <a:gd name="T3" fmla="*/ 0 h 107"/>
                  <a:gd name="T4" fmla="*/ 933 w 969"/>
                  <a:gd name="T5" fmla="*/ 3 h 107"/>
                  <a:gd name="T6" fmla="*/ 947 w 969"/>
                  <a:gd name="T7" fmla="*/ 11 h 107"/>
                  <a:gd name="T8" fmla="*/ 959 w 969"/>
                  <a:gd name="T9" fmla="*/ 23 h 107"/>
                  <a:gd name="T10" fmla="*/ 966 w 969"/>
                  <a:gd name="T11" fmla="*/ 36 h 107"/>
                  <a:gd name="T12" fmla="*/ 969 w 969"/>
                  <a:gd name="T13" fmla="*/ 53 h 107"/>
                  <a:gd name="T14" fmla="*/ 966 w 969"/>
                  <a:gd name="T15" fmla="*/ 70 h 107"/>
                  <a:gd name="T16" fmla="*/ 959 w 969"/>
                  <a:gd name="T17" fmla="*/ 85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5 h 107"/>
                  <a:gd name="T32" fmla="*/ 3 w 969"/>
                  <a:gd name="T33" fmla="*/ 70 h 107"/>
                  <a:gd name="T34" fmla="*/ 0 w 969"/>
                  <a:gd name="T35" fmla="*/ 53 h 107"/>
                  <a:gd name="T36" fmla="*/ 3 w 969"/>
                  <a:gd name="T37" fmla="*/ 36 h 107"/>
                  <a:gd name="T38" fmla="*/ 10 w 969"/>
                  <a:gd name="T39" fmla="*/ 23 h 107"/>
                  <a:gd name="T40" fmla="*/ 22 w 969"/>
                  <a:gd name="T41" fmla="*/ 11 h 107"/>
                  <a:gd name="T42" fmla="*/ 36 w 969"/>
                  <a:gd name="T43" fmla="*/ 3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3"/>
                    </a:lnTo>
                    <a:lnTo>
                      <a:pt x="947" y="11"/>
                    </a:lnTo>
                    <a:lnTo>
                      <a:pt x="959" y="23"/>
                    </a:lnTo>
                    <a:lnTo>
                      <a:pt x="966" y="36"/>
                    </a:lnTo>
                    <a:lnTo>
                      <a:pt x="969" y="53"/>
                    </a:lnTo>
                    <a:lnTo>
                      <a:pt x="966" y="70"/>
                    </a:lnTo>
                    <a:lnTo>
                      <a:pt x="959" y="85"/>
                    </a:lnTo>
                    <a:lnTo>
                      <a:pt x="947" y="96"/>
                    </a:lnTo>
                    <a:lnTo>
                      <a:pt x="933" y="103"/>
                    </a:lnTo>
                    <a:lnTo>
                      <a:pt x="916" y="107"/>
                    </a:lnTo>
                    <a:lnTo>
                      <a:pt x="53" y="107"/>
                    </a:lnTo>
                    <a:lnTo>
                      <a:pt x="36" y="103"/>
                    </a:lnTo>
                    <a:lnTo>
                      <a:pt x="22" y="96"/>
                    </a:lnTo>
                    <a:lnTo>
                      <a:pt x="10" y="85"/>
                    </a:lnTo>
                    <a:lnTo>
                      <a:pt x="3" y="70"/>
                    </a:lnTo>
                    <a:lnTo>
                      <a:pt x="0" y="53"/>
                    </a:lnTo>
                    <a:lnTo>
                      <a:pt x="3" y="36"/>
                    </a:lnTo>
                    <a:lnTo>
                      <a:pt x="10" y="23"/>
                    </a:lnTo>
                    <a:lnTo>
                      <a:pt x="22" y="11"/>
                    </a:lnTo>
                    <a:lnTo>
                      <a:pt x="36" y="3"/>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99" name="Freeform 97"/>
              <p:cNvSpPr>
                <a:spLocks/>
              </p:cNvSpPr>
              <p:nvPr/>
            </p:nvSpPr>
            <p:spPr bwMode="auto">
              <a:xfrm>
                <a:off x="-919163" y="2974975"/>
                <a:ext cx="169863" cy="19050"/>
              </a:xfrm>
              <a:custGeom>
                <a:avLst/>
                <a:gdLst>
                  <a:gd name="T0" fmla="*/ 53 w 969"/>
                  <a:gd name="T1" fmla="*/ 0 h 107"/>
                  <a:gd name="T2" fmla="*/ 916 w 969"/>
                  <a:gd name="T3" fmla="*/ 0 h 107"/>
                  <a:gd name="T4" fmla="*/ 933 w 969"/>
                  <a:gd name="T5" fmla="*/ 2 h 107"/>
                  <a:gd name="T6" fmla="*/ 947 w 969"/>
                  <a:gd name="T7" fmla="*/ 10 h 107"/>
                  <a:gd name="T8" fmla="*/ 959 w 969"/>
                  <a:gd name="T9" fmla="*/ 22 h 107"/>
                  <a:gd name="T10" fmla="*/ 966 w 969"/>
                  <a:gd name="T11" fmla="*/ 36 h 107"/>
                  <a:gd name="T12" fmla="*/ 969 w 969"/>
                  <a:gd name="T13" fmla="*/ 53 h 107"/>
                  <a:gd name="T14" fmla="*/ 966 w 969"/>
                  <a:gd name="T15" fmla="*/ 71 h 107"/>
                  <a:gd name="T16" fmla="*/ 959 w 969"/>
                  <a:gd name="T17" fmla="*/ 84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4 h 107"/>
                  <a:gd name="T32" fmla="*/ 3 w 969"/>
                  <a:gd name="T33" fmla="*/ 71 h 107"/>
                  <a:gd name="T34" fmla="*/ 0 w 969"/>
                  <a:gd name="T35" fmla="*/ 53 h 107"/>
                  <a:gd name="T36" fmla="*/ 3 w 969"/>
                  <a:gd name="T37" fmla="*/ 36 h 107"/>
                  <a:gd name="T38" fmla="*/ 10 w 969"/>
                  <a:gd name="T39" fmla="*/ 22 h 107"/>
                  <a:gd name="T40" fmla="*/ 22 w 969"/>
                  <a:gd name="T41" fmla="*/ 10 h 107"/>
                  <a:gd name="T42" fmla="*/ 36 w 969"/>
                  <a:gd name="T43" fmla="*/ 2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2"/>
                    </a:lnTo>
                    <a:lnTo>
                      <a:pt x="947" y="10"/>
                    </a:lnTo>
                    <a:lnTo>
                      <a:pt x="959" y="22"/>
                    </a:lnTo>
                    <a:lnTo>
                      <a:pt x="966" y="36"/>
                    </a:lnTo>
                    <a:lnTo>
                      <a:pt x="969" y="53"/>
                    </a:lnTo>
                    <a:lnTo>
                      <a:pt x="966" y="71"/>
                    </a:lnTo>
                    <a:lnTo>
                      <a:pt x="959" y="84"/>
                    </a:lnTo>
                    <a:lnTo>
                      <a:pt x="947" y="96"/>
                    </a:lnTo>
                    <a:lnTo>
                      <a:pt x="933" y="103"/>
                    </a:lnTo>
                    <a:lnTo>
                      <a:pt x="916" y="107"/>
                    </a:lnTo>
                    <a:lnTo>
                      <a:pt x="53" y="107"/>
                    </a:lnTo>
                    <a:lnTo>
                      <a:pt x="36" y="103"/>
                    </a:lnTo>
                    <a:lnTo>
                      <a:pt x="22" y="96"/>
                    </a:lnTo>
                    <a:lnTo>
                      <a:pt x="10" y="84"/>
                    </a:lnTo>
                    <a:lnTo>
                      <a:pt x="3" y="71"/>
                    </a:lnTo>
                    <a:lnTo>
                      <a:pt x="0" y="53"/>
                    </a:lnTo>
                    <a:lnTo>
                      <a:pt x="3" y="36"/>
                    </a:lnTo>
                    <a:lnTo>
                      <a:pt x="10" y="22"/>
                    </a:lnTo>
                    <a:lnTo>
                      <a:pt x="22" y="10"/>
                    </a:lnTo>
                    <a:lnTo>
                      <a:pt x="36" y="2"/>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grpSp>
        <p:sp>
          <p:nvSpPr>
            <p:cNvPr id="101" name="Freeform 107"/>
            <p:cNvSpPr>
              <a:spLocks noEditPoints="1"/>
            </p:cNvSpPr>
            <p:nvPr/>
          </p:nvSpPr>
          <p:spPr bwMode="auto">
            <a:xfrm>
              <a:off x="6379612" y="1059125"/>
              <a:ext cx="883075" cy="854434"/>
            </a:xfrm>
            <a:custGeom>
              <a:avLst/>
              <a:gdLst>
                <a:gd name="T0" fmla="*/ 1767 w 3666"/>
                <a:gd name="T1" fmla="*/ 3297 h 3543"/>
                <a:gd name="T2" fmla="*/ 1920 w 3666"/>
                <a:gd name="T3" fmla="*/ 3417 h 3543"/>
                <a:gd name="T4" fmla="*/ 2002 w 3666"/>
                <a:gd name="T5" fmla="*/ 3242 h 3543"/>
                <a:gd name="T6" fmla="*/ 547 w 3666"/>
                <a:gd name="T7" fmla="*/ 3185 h 3543"/>
                <a:gd name="T8" fmla="*/ 504 w 3666"/>
                <a:gd name="T9" fmla="*/ 3374 h 3543"/>
                <a:gd name="T10" fmla="*/ 697 w 3666"/>
                <a:gd name="T11" fmla="*/ 3374 h 3543"/>
                <a:gd name="T12" fmla="*/ 655 w 3666"/>
                <a:gd name="T13" fmla="*/ 3185 h 3543"/>
                <a:gd name="T14" fmla="*/ 2065 w 3666"/>
                <a:gd name="T15" fmla="*/ 3122 h 3543"/>
                <a:gd name="T16" fmla="*/ 2110 w 3666"/>
                <a:gd name="T17" fmla="*/ 3410 h 3543"/>
                <a:gd name="T18" fmla="*/ 1851 w 3666"/>
                <a:gd name="T19" fmla="*/ 3540 h 3543"/>
                <a:gd name="T20" fmla="*/ 1647 w 3666"/>
                <a:gd name="T21" fmla="*/ 3337 h 3543"/>
                <a:gd name="T22" fmla="*/ 1777 w 3666"/>
                <a:gd name="T23" fmla="*/ 3077 h 3543"/>
                <a:gd name="T24" fmla="*/ 747 w 3666"/>
                <a:gd name="T25" fmla="*/ 3097 h 3543"/>
                <a:gd name="T26" fmla="*/ 834 w 3666"/>
                <a:gd name="T27" fmla="*/ 3374 h 3543"/>
                <a:gd name="T28" fmla="*/ 601 w 3666"/>
                <a:gd name="T29" fmla="*/ 3543 h 3543"/>
                <a:gd name="T30" fmla="*/ 367 w 3666"/>
                <a:gd name="T31" fmla="*/ 3374 h 3543"/>
                <a:gd name="T32" fmla="*/ 455 w 3666"/>
                <a:gd name="T33" fmla="*/ 3097 h 3543"/>
                <a:gd name="T34" fmla="*/ 2456 w 3666"/>
                <a:gd name="T35" fmla="*/ 3157 h 3543"/>
                <a:gd name="T36" fmla="*/ 2205 w 3666"/>
                <a:gd name="T37" fmla="*/ 3208 h 3543"/>
                <a:gd name="T38" fmla="*/ 1977 w 3666"/>
                <a:gd name="T39" fmla="*/ 2982 h 3543"/>
                <a:gd name="T40" fmla="*/ 1662 w 3666"/>
                <a:gd name="T41" fmla="*/ 3065 h 3543"/>
                <a:gd name="T42" fmla="*/ 900 w 3666"/>
                <a:gd name="T43" fmla="*/ 3167 h 3543"/>
                <a:gd name="T44" fmla="*/ 644 w 3666"/>
                <a:gd name="T45" fmla="*/ 2973 h 3543"/>
                <a:gd name="T46" fmla="*/ 344 w 3666"/>
                <a:gd name="T47" fmla="*/ 3096 h 3543"/>
                <a:gd name="T48" fmla="*/ 44 w 3666"/>
                <a:gd name="T49" fmla="*/ 3223 h 3543"/>
                <a:gd name="T50" fmla="*/ 1741 w 3666"/>
                <a:gd name="T51" fmla="*/ 2240 h 3543"/>
                <a:gd name="T52" fmla="*/ 2225 w 3666"/>
                <a:gd name="T53" fmla="*/ 2609 h 3543"/>
                <a:gd name="T54" fmla="*/ 1757 w 3666"/>
                <a:gd name="T55" fmla="*/ 2230 h 3543"/>
                <a:gd name="T56" fmla="*/ 1595 w 3666"/>
                <a:gd name="T57" fmla="*/ 1977 h 3543"/>
                <a:gd name="T58" fmla="*/ 1945 w 3666"/>
                <a:gd name="T59" fmla="*/ 2139 h 3543"/>
                <a:gd name="T60" fmla="*/ 0 w 3666"/>
                <a:gd name="T61" fmla="*/ 2802 h 3543"/>
                <a:gd name="T62" fmla="*/ 119 w 3666"/>
                <a:gd name="T63" fmla="*/ 1886 h 3543"/>
                <a:gd name="T64" fmla="*/ 2049 w 3666"/>
                <a:gd name="T65" fmla="*/ 1519 h 3543"/>
                <a:gd name="T66" fmla="*/ 2171 w 3666"/>
                <a:gd name="T67" fmla="*/ 1616 h 3543"/>
                <a:gd name="T68" fmla="*/ 2237 w 3666"/>
                <a:gd name="T69" fmla="*/ 1475 h 3543"/>
                <a:gd name="T70" fmla="*/ 2405 w 3666"/>
                <a:gd name="T71" fmla="*/ 410 h 3543"/>
                <a:gd name="T72" fmla="*/ 2340 w 3666"/>
                <a:gd name="T73" fmla="*/ 1459 h 3543"/>
                <a:gd name="T74" fmla="*/ 2855 w 3666"/>
                <a:gd name="T75" fmla="*/ 1977 h 3543"/>
                <a:gd name="T76" fmla="*/ 2207 w 3666"/>
                <a:gd name="T77" fmla="*/ 1710 h 3543"/>
                <a:gd name="T78" fmla="*/ 1974 w 3666"/>
                <a:gd name="T79" fmla="*/ 1620 h 3543"/>
                <a:gd name="T80" fmla="*/ 2007 w 3666"/>
                <a:gd name="T81" fmla="*/ 1376 h 3543"/>
                <a:gd name="T82" fmla="*/ 2386 w 3666"/>
                <a:gd name="T83" fmla="*/ 408 h 3543"/>
                <a:gd name="T84" fmla="*/ 2827 w 3666"/>
                <a:gd name="T85" fmla="*/ 160 h 3543"/>
                <a:gd name="T86" fmla="*/ 3406 w 3666"/>
                <a:gd name="T87" fmla="*/ 670 h 3543"/>
                <a:gd name="T88" fmla="*/ 3663 w 3666"/>
                <a:gd name="T89" fmla="*/ 1414 h 3543"/>
                <a:gd name="T90" fmla="*/ 3515 w 3666"/>
                <a:gd name="T91" fmla="*/ 2179 h 3543"/>
                <a:gd name="T92" fmla="*/ 3035 w 3666"/>
                <a:gd name="T93" fmla="*/ 2751 h 3543"/>
                <a:gd name="T94" fmla="*/ 2773 w 3666"/>
                <a:gd name="T95" fmla="*/ 2676 h 3543"/>
                <a:gd name="T96" fmla="*/ 3272 w 3666"/>
                <a:gd name="T97" fmla="*/ 2201 h 3543"/>
                <a:gd name="T98" fmla="*/ 3462 w 3666"/>
                <a:gd name="T99" fmla="*/ 1519 h 3543"/>
                <a:gd name="T100" fmla="*/ 3267 w 3666"/>
                <a:gd name="T101" fmla="*/ 830 h 3543"/>
                <a:gd name="T102" fmla="*/ 2759 w 3666"/>
                <a:gd name="T103" fmla="*/ 354 h 3543"/>
                <a:gd name="T104" fmla="*/ 2055 w 3666"/>
                <a:gd name="T105" fmla="*/ 206 h 3543"/>
                <a:gd name="T106" fmla="*/ 1388 w 3666"/>
                <a:gd name="T107" fmla="*/ 447 h 3543"/>
                <a:gd name="T108" fmla="*/ 946 w 3666"/>
                <a:gd name="T109" fmla="*/ 987 h 3543"/>
                <a:gd name="T110" fmla="*/ 843 w 3666"/>
                <a:gd name="T111" fmla="*/ 1662 h 3543"/>
                <a:gd name="T112" fmla="*/ 662 w 3666"/>
                <a:gd name="T113" fmla="*/ 1213 h 3543"/>
                <a:gd name="T114" fmla="*/ 1009 w 3666"/>
                <a:gd name="T115" fmla="*/ 516 h 3543"/>
                <a:gd name="T116" fmla="*/ 1651 w 3666"/>
                <a:gd name="T117" fmla="*/ 8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6" h="3543">
                  <a:moveTo>
                    <a:pt x="1891" y="3173"/>
                  </a:moveTo>
                  <a:lnTo>
                    <a:pt x="1863" y="3176"/>
                  </a:lnTo>
                  <a:lnTo>
                    <a:pt x="1836" y="3185"/>
                  </a:lnTo>
                  <a:lnTo>
                    <a:pt x="1814" y="3200"/>
                  </a:lnTo>
                  <a:lnTo>
                    <a:pt x="1795" y="3220"/>
                  </a:lnTo>
                  <a:lnTo>
                    <a:pt x="1781" y="3242"/>
                  </a:lnTo>
                  <a:lnTo>
                    <a:pt x="1771" y="3269"/>
                  </a:lnTo>
                  <a:lnTo>
                    <a:pt x="1767" y="3297"/>
                  </a:lnTo>
                  <a:lnTo>
                    <a:pt x="1771" y="3325"/>
                  </a:lnTo>
                  <a:lnTo>
                    <a:pt x="1781" y="3351"/>
                  </a:lnTo>
                  <a:lnTo>
                    <a:pt x="1795" y="3374"/>
                  </a:lnTo>
                  <a:lnTo>
                    <a:pt x="1814" y="3393"/>
                  </a:lnTo>
                  <a:lnTo>
                    <a:pt x="1836" y="3408"/>
                  </a:lnTo>
                  <a:lnTo>
                    <a:pt x="1863" y="3417"/>
                  </a:lnTo>
                  <a:lnTo>
                    <a:pt x="1891" y="3420"/>
                  </a:lnTo>
                  <a:lnTo>
                    <a:pt x="1920" y="3417"/>
                  </a:lnTo>
                  <a:lnTo>
                    <a:pt x="1945" y="3408"/>
                  </a:lnTo>
                  <a:lnTo>
                    <a:pt x="1969" y="3393"/>
                  </a:lnTo>
                  <a:lnTo>
                    <a:pt x="1987" y="3374"/>
                  </a:lnTo>
                  <a:lnTo>
                    <a:pt x="2002" y="3351"/>
                  </a:lnTo>
                  <a:lnTo>
                    <a:pt x="2011" y="3325"/>
                  </a:lnTo>
                  <a:lnTo>
                    <a:pt x="2014" y="3297"/>
                  </a:lnTo>
                  <a:lnTo>
                    <a:pt x="2011" y="3269"/>
                  </a:lnTo>
                  <a:lnTo>
                    <a:pt x="2002" y="3242"/>
                  </a:lnTo>
                  <a:lnTo>
                    <a:pt x="1987" y="3220"/>
                  </a:lnTo>
                  <a:lnTo>
                    <a:pt x="1969" y="3200"/>
                  </a:lnTo>
                  <a:lnTo>
                    <a:pt x="1945" y="3185"/>
                  </a:lnTo>
                  <a:lnTo>
                    <a:pt x="1920" y="3176"/>
                  </a:lnTo>
                  <a:lnTo>
                    <a:pt x="1891" y="3173"/>
                  </a:lnTo>
                  <a:close/>
                  <a:moveTo>
                    <a:pt x="601" y="3173"/>
                  </a:moveTo>
                  <a:lnTo>
                    <a:pt x="572" y="3176"/>
                  </a:lnTo>
                  <a:lnTo>
                    <a:pt x="547" y="3185"/>
                  </a:lnTo>
                  <a:lnTo>
                    <a:pt x="523" y="3200"/>
                  </a:lnTo>
                  <a:lnTo>
                    <a:pt x="504" y="3220"/>
                  </a:lnTo>
                  <a:lnTo>
                    <a:pt x="490" y="3242"/>
                  </a:lnTo>
                  <a:lnTo>
                    <a:pt x="481" y="3269"/>
                  </a:lnTo>
                  <a:lnTo>
                    <a:pt x="478" y="3297"/>
                  </a:lnTo>
                  <a:lnTo>
                    <a:pt x="481" y="3325"/>
                  </a:lnTo>
                  <a:lnTo>
                    <a:pt x="490" y="3351"/>
                  </a:lnTo>
                  <a:lnTo>
                    <a:pt x="504" y="3374"/>
                  </a:lnTo>
                  <a:lnTo>
                    <a:pt x="523" y="3393"/>
                  </a:lnTo>
                  <a:lnTo>
                    <a:pt x="547" y="3408"/>
                  </a:lnTo>
                  <a:lnTo>
                    <a:pt x="572" y="3417"/>
                  </a:lnTo>
                  <a:lnTo>
                    <a:pt x="601" y="3420"/>
                  </a:lnTo>
                  <a:lnTo>
                    <a:pt x="629" y="3417"/>
                  </a:lnTo>
                  <a:lnTo>
                    <a:pt x="655" y="3408"/>
                  </a:lnTo>
                  <a:lnTo>
                    <a:pt x="678" y="3393"/>
                  </a:lnTo>
                  <a:lnTo>
                    <a:pt x="697" y="3374"/>
                  </a:lnTo>
                  <a:lnTo>
                    <a:pt x="712" y="3351"/>
                  </a:lnTo>
                  <a:lnTo>
                    <a:pt x="721" y="3325"/>
                  </a:lnTo>
                  <a:lnTo>
                    <a:pt x="724" y="3297"/>
                  </a:lnTo>
                  <a:lnTo>
                    <a:pt x="721" y="3269"/>
                  </a:lnTo>
                  <a:lnTo>
                    <a:pt x="712" y="3242"/>
                  </a:lnTo>
                  <a:lnTo>
                    <a:pt x="697" y="3220"/>
                  </a:lnTo>
                  <a:lnTo>
                    <a:pt x="678" y="3200"/>
                  </a:lnTo>
                  <a:lnTo>
                    <a:pt x="655" y="3185"/>
                  </a:lnTo>
                  <a:lnTo>
                    <a:pt x="629" y="3176"/>
                  </a:lnTo>
                  <a:lnTo>
                    <a:pt x="601" y="3173"/>
                  </a:lnTo>
                  <a:close/>
                  <a:moveTo>
                    <a:pt x="1891" y="3050"/>
                  </a:moveTo>
                  <a:lnTo>
                    <a:pt x="1931" y="3053"/>
                  </a:lnTo>
                  <a:lnTo>
                    <a:pt x="1969" y="3063"/>
                  </a:lnTo>
                  <a:lnTo>
                    <a:pt x="2004" y="3077"/>
                  </a:lnTo>
                  <a:lnTo>
                    <a:pt x="2036" y="3097"/>
                  </a:lnTo>
                  <a:lnTo>
                    <a:pt x="2065" y="3122"/>
                  </a:lnTo>
                  <a:lnTo>
                    <a:pt x="2090" y="3151"/>
                  </a:lnTo>
                  <a:lnTo>
                    <a:pt x="2110" y="3183"/>
                  </a:lnTo>
                  <a:lnTo>
                    <a:pt x="2125" y="3219"/>
                  </a:lnTo>
                  <a:lnTo>
                    <a:pt x="2134" y="3256"/>
                  </a:lnTo>
                  <a:lnTo>
                    <a:pt x="2137" y="3297"/>
                  </a:lnTo>
                  <a:lnTo>
                    <a:pt x="2134" y="3337"/>
                  </a:lnTo>
                  <a:lnTo>
                    <a:pt x="2125" y="3374"/>
                  </a:lnTo>
                  <a:lnTo>
                    <a:pt x="2110" y="3410"/>
                  </a:lnTo>
                  <a:lnTo>
                    <a:pt x="2090" y="3442"/>
                  </a:lnTo>
                  <a:lnTo>
                    <a:pt x="2065" y="3471"/>
                  </a:lnTo>
                  <a:lnTo>
                    <a:pt x="2036" y="3496"/>
                  </a:lnTo>
                  <a:lnTo>
                    <a:pt x="2004" y="3516"/>
                  </a:lnTo>
                  <a:lnTo>
                    <a:pt x="1969" y="3531"/>
                  </a:lnTo>
                  <a:lnTo>
                    <a:pt x="1931" y="3540"/>
                  </a:lnTo>
                  <a:lnTo>
                    <a:pt x="1891" y="3543"/>
                  </a:lnTo>
                  <a:lnTo>
                    <a:pt x="1851" y="3540"/>
                  </a:lnTo>
                  <a:lnTo>
                    <a:pt x="1813" y="3531"/>
                  </a:lnTo>
                  <a:lnTo>
                    <a:pt x="1777" y="3516"/>
                  </a:lnTo>
                  <a:lnTo>
                    <a:pt x="1745" y="3496"/>
                  </a:lnTo>
                  <a:lnTo>
                    <a:pt x="1716" y="3471"/>
                  </a:lnTo>
                  <a:lnTo>
                    <a:pt x="1692" y="3442"/>
                  </a:lnTo>
                  <a:lnTo>
                    <a:pt x="1672" y="3410"/>
                  </a:lnTo>
                  <a:lnTo>
                    <a:pt x="1656" y="3374"/>
                  </a:lnTo>
                  <a:lnTo>
                    <a:pt x="1647" y="3337"/>
                  </a:lnTo>
                  <a:lnTo>
                    <a:pt x="1644" y="3297"/>
                  </a:lnTo>
                  <a:lnTo>
                    <a:pt x="1647" y="3256"/>
                  </a:lnTo>
                  <a:lnTo>
                    <a:pt x="1656" y="3219"/>
                  </a:lnTo>
                  <a:lnTo>
                    <a:pt x="1672" y="3183"/>
                  </a:lnTo>
                  <a:lnTo>
                    <a:pt x="1692" y="3151"/>
                  </a:lnTo>
                  <a:lnTo>
                    <a:pt x="1716" y="3122"/>
                  </a:lnTo>
                  <a:lnTo>
                    <a:pt x="1745" y="3097"/>
                  </a:lnTo>
                  <a:lnTo>
                    <a:pt x="1777" y="3077"/>
                  </a:lnTo>
                  <a:lnTo>
                    <a:pt x="1813" y="3063"/>
                  </a:lnTo>
                  <a:lnTo>
                    <a:pt x="1851" y="3053"/>
                  </a:lnTo>
                  <a:lnTo>
                    <a:pt x="1891" y="3050"/>
                  </a:lnTo>
                  <a:close/>
                  <a:moveTo>
                    <a:pt x="601" y="3050"/>
                  </a:moveTo>
                  <a:lnTo>
                    <a:pt x="641" y="3053"/>
                  </a:lnTo>
                  <a:lnTo>
                    <a:pt x="679" y="3063"/>
                  </a:lnTo>
                  <a:lnTo>
                    <a:pt x="714" y="3077"/>
                  </a:lnTo>
                  <a:lnTo>
                    <a:pt x="747" y="3097"/>
                  </a:lnTo>
                  <a:lnTo>
                    <a:pt x="775" y="3122"/>
                  </a:lnTo>
                  <a:lnTo>
                    <a:pt x="800" y="3151"/>
                  </a:lnTo>
                  <a:lnTo>
                    <a:pt x="820" y="3183"/>
                  </a:lnTo>
                  <a:lnTo>
                    <a:pt x="834" y="3219"/>
                  </a:lnTo>
                  <a:lnTo>
                    <a:pt x="844" y="3256"/>
                  </a:lnTo>
                  <a:lnTo>
                    <a:pt x="848" y="3297"/>
                  </a:lnTo>
                  <a:lnTo>
                    <a:pt x="844" y="3337"/>
                  </a:lnTo>
                  <a:lnTo>
                    <a:pt x="834" y="3374"/>
                  </a:lnTo>
                  <a:lnTo>
                    <a:pt x="820" y="3410"/>
                  </a:lnTo>
                  <a:lnTo>
                    <a:pt x="800" y="3442"/>
                  </a:lnTo>
                  <a:lnTo>
                    <a:pt x="775" y="3471"/>
                  </a:lnTo>
                  <a:lnTo>
                    <a:pt x="747" y="3496"/>
                  </a:lnTo>
                  <a:lnTo>
                    <a:pt x="714" y="3516"/>
                  </a:lnTo>
                  <a:lnTo>
                    <a:pt x="679" y="3531"/>
                  </a:lnTo>
                  <a:lnTo>
                    <a:pt x="641" y="3540"/>
                  </a:lnTo>
                  <a:lnTo>
                    <a:pt x="601" y="3543"/>
                  </a:lnTo>
                  <a:lnTo>
                    <a:pt x="561" y="3540"/>
                  </a:lnTo>
                  <a:lnTo>
                    <a:pt x="523" y="3531"/>
                  </a:lnTo>
                  <a:lnTo>
                    <a:pt x="488" y="3516"/>
                  </a:lnTo>
                  <a:lnTo>
                    <a:pt x="455" y="3496"/>
                  </a:lnTo>
                  <a:lnTo>
                    <a:pt x="427" y="3471"/>
                  </a:lnTo>
                  <a:lnTo>
                    <a:pt x="402" y="3442"/>
                  </a:lnTo>
                  <a:lnTo>
                    <a:pt x="381" y="3410"/>
                  </a:lnTo>
                  <a:lnTo>
                    <a:pt x="367" y="3374"/>
                  </a:lnTo>
                  <a:lnTo>
                    <a:pt x="358" y="3337"/>
                  </a:lnTo>
                  <a:lnTo>
                    <a:pt x="354" y="3297"/>
                  </a:lnTo>
                  <a:lnTo>
                    <a:pt x="358" y="3256"/>
                  </a:lnTo>
                  <a:lnTo>
                    <a:pt x="367" y="3219"/>
                  </a:lnTo>
                  <a:lnTo>
                    <a:pt x="381" y="3183"/>
                  </a:lnTo>
                  <a:lnTo>
                    <a:pt x="402" y="3151"/>
                  </a:lnTo>
                  <a:lnTo>
                    <a:pt x="427" y="3122"/>
                  </a:lnTo>
                  <a:lnTo>
                    <a:pt x="455" y="3097"/>
                  </a:lnTo>
                  <a:lnTo>
                    <a:pt x="488" y="3077"/>
                  </a:lnTo>
                  <a:lnTo>
                    <a:pt x="523" y="3063"/>
                  </a:lnTo>
                  <a:lnTo>
                    <a:pt x="561" y="3053"/>
                  </a:lnTo>
                  <a:lnTo>
                    <a:pt x="601" y="3050"/>
                  </a:lnTo>
                  <a:close/>
                  <a:moveTo>
                    <a:pt x="0" y="2867"/>
                  </a:moveTo>
                  <a:lnTo>
                    <a:pt x="2460" y="2867"/>
                  </a:lnTo>
                  <a:lnTo>
                    <a:pt x="2460" y="3131"/>
                  </a:lnTo>
                  <a:lnTo>
                    <a:pt x="2456" y="3157"/>
                  </a:lnTo>
                  <a:lnTo>
                    <a:pt x="2447" y="3183"/>
                  </a:lnTo>
                  <a:lnTo>
                    <a:pt x="2434" y="3205"/>
                  </a:lnTo>
                  <a:lnTo>
                    <a:pt x="2415" y="3223"/>
                  </a:lnTo>
                  <a:lnTo>
                    <a:pt x="2393" y="3238"/>
                  </a:lnTo>
                  <a:lnTo>
                    <a:pt x="2368" y="3246"/>
                  </a:lnTo>
                  <a:lnTo>
                    <a:pt x="2341" y="3250"/>
                  </a:lnTo>
                  <a:lnTo>
                    <a:pt x="2214" y="3250"/>
                  </a:lnTo>
                  <a:lnTo>
                    <a:pt x="2205" y="3208"/>
                  </a:lnTo>
                  <a:lnTo>
                    <a:pt x="2191" y="3167"/>
                  </a:lnTo>
                  <a:lnTo>
                    <a:pt x="2172" y="3131"/>
                  </a:lnTo>
                  <a:lnTo>
                    <a:pt x="2148" y="3096"/>
                  </a:lnTo>
                  <a:lnTo>
                    <a:pt x="2121" y="3065"/>
                  </a:lnTo>
                  <a:lnTo>
                    <a:pt x="2090" y="3037"/>
                  </a:lnTo>
                  <a:lnTo>
                    <a:pt x="2054" y="3014"/>
                  </a:lnTo>
                  <a:lnTo>
                    <a:pt x="2017" y="2996"/>
                  </a:lnTo>
                  <a:lnTo>
                    <a:pt x="1977" y="2982"/>
                  </a:lnTo>
                  <a:lnTo>
                    <a:pt x="1935" y="2973"/>
                  </a:lnTo>
                  <a:lnTo>
                    <a:pt x="1891" y="2971"/>
                  </a:lnTo>
                  <a:lnTo>
                    <a:pt x="1847" y="2973"/>
                  </a:lnTo>
                  <a:lnTo>
                    <a:pt x="1805" y="2982"/>
                  </a:lnTo>
                  <a:lnTo>
                    <a:pt x="1765" y="2996"/>
                  </a:lnTo>
                  <a:lnTo>
                    <a:pt x="1727" y="3014"/>
                  </a:lnTo>
                  <a:lnTo>
                    <a:pt x="1693" y="3037"/>
                  </a:lnTo>
                  <a:lnTo>
                    <a:pt x="1662" y="3065"/>
                  </a:lnTo>
                  <a:lnTo>
                    <a:pt x="1634" y="3096"/>
                  </a:lnTo>
                  <a:lnTo>
                    <a:pt x="1611" y="3131"/>
                  </a:lnTo>
                  <a:lnTo>
                    <a:pt x="1592" y="3167"/>
                  </a:lnTo>
                  <a:lnTo>
                    <a:pt x="1577" y="3208"/>
                  </a:lnTo>
                  <a:lnTo>
                    <a:pt x="1569" y="3250"/>
                  </a:lnTo>
                  <a:lnTo>
                    <a:pt x="923" y="3250"/>
                  </a:lnTo>
                  <a:lnTo>
                    <a:pt x="914" y="3208"/>
                  </a:lnTo>
                  <a:lnTo>
                    <a:pt x="900" y="3167"/>
                  </a:lnTo>
                  <a:lnTo>
                    <a:pt x="881" y="3131"/>
                  </a:lnTo>
                  <a:lnTo>
                    <a:pt x="858" y="3096"/>
                  </a:lnTo>
                  <a:lnTo>
                    <a:pt x="830" y="3065"/>
                  </a:lnTo>
                  <a:lnTo>
                    <a:pt x="799" y="3037"/>
                  </a:lnTo>
                  <a:lnTo>
                    <a:pt x="764" y="3014"/>
                  </a:lnTo>
                  <a:lnTo>
                    <a:pt x="727" y="2996"/>
                  </a:lnTo>
                  <a:lnTo>
                    <a:pt x="687" y="2982"/>
                  </a:lnTo>
                  <a:lnTo>
                    <a:pt x="644" y="2973"/>
                  </a:lnTo>
                  <a:lnTo>
                    <a:pt x="601" y="2971"/>
                  </a:lnTo>
                  <a:lnTo>
                    <a:pt x="557" y="2973"/>
                  </a:lnTo>
                  <a:lnTo>
                    <a:pt x="514" y="2982"/>
                  </a:lnTo>
                  <a:lnTo>
                    <a:pt x="474" y="2996"/>
                  </a:lnTo>
                  <a:lnTo>
                    <a:pt x="438" y="3014"/>
                  </a:lnTo>
                  <a:lnTo>
                    <a:pt x="403" y="3037"/>
                  </a:lnTo>
                  <a:lnTo>
                    <a:pt x="371" y="3065"/>
                  </a:lnTo>
                  <a:lnTo>
                    <a:pt x="344" y="3096"/>
                  </a:lnTo>
                  <a:lnTo>
                    <a:pt x="320" y="3131"/>
                  </a:lnTo>
                  <a:lnTo>
                    <a:pt x="301" y="3167"/>
                  </a:lnTo>
                  <a:lnTo>
                    <a:pt x="288" y="3208"/>
                  </a:lnTo>
                  <a:lnTo>
                    <a:pt x="278" y="3250"/>
                  </a:lnTo>
                  <a:lnTo>
                    <a:pt x="119" y="3250"/>
                  </a:lnTo>
                  <a:lnTo>
                    <a:pt x="91" y="3246"/>
                  </a:lnTo>
                  <a:lnTo>
                    <a:pt x="67" y="3238"/>
                  </a:lnTo>
                  <a:lnTo>
                    <a:pt x="44" y="3223"/>
                  </a:lnTo>
                  <a:lnTo>
                    <a:pt x="27" y="3205"/>
                  </a:lnTo>
                  <a:lnTo>
                    <a:pt x="12" y="3183"/>
                  </a:lnTo>
                  <a:lnTo>
                    <a:pt x="3" y="3157"/>
                  </a:lnTo>
                  <a:lnTo>
                    <a:pt x="0" y="3131"/>
                  </a:lnTo>
                  <a:lnTo>
                    <a:pt x="0" y="2867"/>
                  </a:lnTo>
                  <a:close/>
                  <a:moveTo>
                    <a:pt x="1757" y="2230"/>
                  </a:moveTo>
                  <a:lnTo>
                    <a:pt x="1747" y="2233"/>
                  </a:lnTo>
                  <a:lnTo>
                    <a:pt x="1741" y="2240"/>
                  </a:lnTo>
                  <a:lnTo>
                    <a:pt x="1739" y="2249"/>
                  </a:lnTo>
                  <a:lnTo>
                    <a:pt x="1739" y="2598"/>
                  </a:lnTo>
                  <a:lnTo>
                    <a:pt x="1741" y="2608"/>
                  </a:lnTo>
                  <a:lnTo>
                    <a:pt x="1747" y="2615"/>
                  </a:lnTo>
                  <a:lnTo>
                    <a:pt x="1757" y="2617"/>
                  </a:lnTo>
                  <a:lnTo>
                    <a:pt x="2210" y="2617"/>
                  </a:lnTo>
                  <a:lnTo>
                    <a:pt x="2218" y="2615"/>
                  </a:lnTo>
                  <a:lnTo>
                    <a:pt x="2225" y="2609"/>
                  </a:lnTo>
                  <a:lnTo>
                    <a:pt x="2227" y="2601"/>
                  </a:lnTo>
                  <a:lnTo>
                    <a:pt x="2227" y="2592"/>
                  </a:lnTo>
                  <a:lnTo>
                    <a:pt x="2222" y="2586"/>
                  </a:lnTo>
                  <a:lnTo>
                    <a:pt x="1856" y="2235"/>
                  </a:lnTo>
                  <a:lnTo>
                    <a:pt x="1853" y="2233"/>
                  </a:lnTo>
                  <a:lnTo>
                    <a:pt x="1847" y="2231"/>
                  </a:lnTo>
                  <a:lnTo>
                    <a:pt x="1843" y="2230"/>
                  </a:lnTo>
                  <a:lnTo>
                    <a:pt x="1757" y="2230"/>
                  </a:lnTo>
                  <a:close/>
                  <a:moveTo>
                    <a:pt x="119" y="1886"/>
                  </a:moveTo>
                  <a:lnTo>
                    <a:pt x="1480" y="1886"/>
                  </a:lnTo>
                  <a:lnTo>
                    <a:pt x="1506" y="1888"/>
                  </a:lnTo>
                  <a:lnTo>
                    <a:pt x="1532" y="1897"/>
                  </a:lnTo>
                  <a:lnTo>
                    <a:pt x="1554" y="1912"/>
                  </a:lnTo>
                  <a:lnTo>
                    <a:pt x="1573" y="1931"/>
                  </a:lnTo>
                  <a:lnTo>
                    <a:pt x="1586" y="1952"/>
                  </a:lnTo>
                  <a:lnTo>
                    <a:pt x="1595" y="1977"/>
                  </a:lnTo>
                  <a:lnTo>
                    <a:pt x="1599" y="2005"/>
                  </a:lnTo>
                  <a:lnTo>
                    <a:pt x="1599" y="2093"/>
                  </a:lnTo>
                  <a:lnTo>
                    <a:pt x="1834" y="2093"/>
                  </a:lnTo>
                  <a:lnTo>
                    <a:pt x="1860" y="2095"/>
                  </a:lnTo>
                  <a:lnTo>
                    <a:pt x="1883" y="2101"/>
                  </a:lnTo>
                  <a:lnTo>
                    <a:pt x="1905" y="2110"/>
                  </a:lnTo>
                  <a:lnTo>
                    <a:pt x="1926" y="2123"/>
                  </a:lnTo>
                  <a:lnTo>
                    <a:pt x="1945" y="2139"/>
                  </a:lnTo>
                  <a:lnTo>
                    <a:pt x="2413" y="2601"/>
                  </a:lnTo>
                  <a:lnTo>
                    <a:pt x="2430" y="2620"/>
                  </a:lnTo>
                  <a:lnTo>
                    <a:pt x="2443" y="2641"/>
                  </a:lnTo>
                  <a:lnTo>
                    <a:pt x="2452" y="2665"/>
                  </a:lnTo>
                  <a:lnTo>
                    <a:pt x="2457" y="2689"/>
                  </a:lnTo>
                  <a:lnTo>
                    <a:pt x="2460" y="2715"/>
                  </a:lnTo>
                  <a:lnTo>
                    <a:pt x="2460" y="2802"/>
                  </a:lnTo>
                  <a:lnTo>
                    <a:pt x="0" y="2802"/>
                  </a:lnTo>
                  <a:lnTo>
                    <a:pt x="0" y="2005"/>
                  </a:lnTo>
                  <a:lnTo>
                    <a:pt x="3" y="1977"/>
                  </a:lnTo>
                  <a:lnTo>
                    <a:pt x="12" y="1952"/>
                  </a:lnTo>
                  <a:lnTo>
                    <a:pt x="26" y="1931"/>
                  </a:lnTo>
                  <a:lnTo>
                    <a:pt x="44" y="1912"/>
                  </a:lnTo>
                  <a:lnTo>
                    <a:pt x="67" y="1897"/>
                  </a:lnTo>
                  <a:lnTo>
                    <a:pt x="91" y="1888"/>
                  </a:lnTo>
                  <a:lnTo>
                    <a:pt x="119" y="1886"/>
                  </a:lnTo>
                  <a:close/>
                  <a:moveTo>
                    <a:pt x="2148" y="1419"/>
                  </a:moveTo>
                  <a:lnTo>
                    <a:pt x="2125" y="1422"/>
                  </a:lnTo>
                  <a:lnTo>
                    <a:pt x="2104" y="1429"/>
                  </a:lnTo>
                  <a:lnTo>
                    <a:pt x="2086" y="1441"/>
                  </a:lnTo>
                  <a:lnTo>
                    <a:pt x="2071" y="1457"/>
                  </a:lnTo>
                  <a:lnTo>
                    <a:pt x="2059" y="1475"/>
                  </a:lnTo>
                  <a:lnTo>
                    <a:pt x="2052" y="1496"/>
                  </a:lnTo>
                  <a:lnTo>
                    <a:pt x="2049" y="1519"/>
                  </a:lnTo>
                  <a:lnTo>
                    <a:pt x="2052" y="1541"/>
                  </a:lnTo>
                  <a:lnTo>
                    <a:pt x="2059" y="1562"/>
                  </a:lnTo>
                  <a:lnTo>
                    <a:pt x="2071" y="1581"/>
                  </a:lnTo>
                  <a:lnTo>
                    <a:pt x="2086" y="1597"/>
                  </a:lnTo>
                  <a:lnTo>
                    <a:pt x="2105" y="1608"/>
                  </a:lnTo>
                  <a:lnTo>
                    <a:pt x="2125" y="1616"/>
                  </a:lnTo>
                  <a:lnTo>
                    <a:pt x="2148" y="1618"/>
                  </a:lnTo>
                  <a:lnTo>
                    <a:pt x="2171" y="1616"/>
                  </a:lnTo>
                  <a:lnTo>
                    <a:pt x="2192" y="1608"/>
                  </a:lnTo>
                  <a:lnTo>
                    <a:pt x="2211" y="1597"/>
                  </a:lnTo>
                  <a:lnTo>
                    <a:pt x="2226" y="1581"/>
                  </a:lnTo>
                  <a:lnTo>
                    <a:pt x="2237" y="1562"/>
                  </a:lnTo>
                  <a:lnTo>
                    <a:pt x="2245" y="1541"/>
                  </a:lnTo>
                  <a:lnTo>
                    <a:pt x="2248" y="1519"/>
                  </a:lnTo>
                  <a:lnTo>
                    <a:pt x="2245" y="1496"/>
                  </a:lnTo>
                  <a:lnTo>
                    <a:pt x="2237" y="1475"/>
                  </a:lnTo>
                  <a:lnTo>
                    <a:pt x="2226" y="1457"/>
                  </a:lnTo>
                  <a:lnTo>
                    <a:pt x="2211" y="1441"/>
                  </a:lnTo>
                  <a:lnTo>
                    <a:pt x="2192" y="1429"/>
                  </a:lnTo>
                  <a:lnTo>
                    <a:pt x="2171" y="1422"/>
                  </a:lnTo>
                  <a:lnTo>
                    <a:pt x="2148" y="1419"/>
                  </a:lnTo>
                  <a:close/>
                  <a:moveTo>
                    <a:pt x="2386" y="408"/>
                  </a:moveTo>
                  <a:lnTo>
                    <a:pt x="2403" y="409"/>
                  </a:lnTo>
                  <a:lnTo>
                    <a:pt x="2405" y="410"/>
                  </a:lnTo>
                  <a:lnTo>
                    <a:pt x="2424" y="417"/>
                  </a:lnTo>
                  <a:lnTo>
                    <a:pt x="2438" y="429"/>
                  </a:lnTo>
                  <a:lnTo>
                    <a:pt x="2450" y="446"/>
                  </a:lnTo>
                  <a:lnTo>
                    <a:pt x="2455" y="463"/>
                  </a:lnTo>
                  <a:lnTo>
                    <a:pt x="2455" y="483"/>
                  </a:lnTo>
                  <a:lnTo>
                    <a:pt x="2307" y="1397"/>
                  </a:lnTo>
                  <a:lnTo>
                    <a:pt x="2326" y="1427"/>
                  </a:lnTo>
                  <a:lnTo>
                    <a:pt x="2340" y="1459"/>
                  </a:lnTo>
                  <a:lnTo>
                    <a:pt x="2347" y="1495"/>
                  </a:lnTo>
                  <a:lnTo>
                    <a:pt x="2841" y="1888"/>
                  </a:lnTo>
                  <a:lnTo>
                    <a:pt x="2852" y="1899"/>
                  </a:lnTo>
                  <a:lnTo>
                    <a:pt x="2861" y="1914"/>
                  </a:lnTo>
                  <a:lnTo>
                    <a:pt x="2865" y="1929"/>
                  </a:lnTo>
                  <a:lnTo>
                    <a:pt x="2865" y="1946"/>
                  </a:lnTo>
                  <a:lnTo>
                    <a:pt x="2863" y="1962"/>
                  </a:lnTo>
                  <a:lnTo>
                    <a:pt x="2855" y="1977"/>
                  </a:lnTo>
                  <a:lnTo>
                    <a:pt x="2854" y="1978"/>
                  </a:lnTo>
                  <a:lnTo>
                    <a:pt x="2843" y="1992"/>
                  </a:lnTo>
                  <a:lnTo>
                    <a:pt x="2829" y="2001"/>
                  </a:lnTo>
                  <a:lnTo>
                    <a:pt x="2815" y="2007"/>
                  </a:lnTo>
                  <a:lnTo>
                    <a:pt x="2798" y="2010"/>
                  </a:lnTo>
                  <a:lnTo>
                    <a:pt x="2783" y="2007"/>
                  </a:lnTo>
                  <a:lnTo>
                    <a:pt x="2766" y="2002"/>
                  </a:lnTo>
                  <a:lnTo>
                    <a:pt x="2207" y="1710"/>
                  </a:lnTo>
                  <a:lnTo>
                    <a:pt x="2178" y="1718"/>
                  </a:lnTo>
                  <a:lnTo>
                    <a:pt x="2148" y="1720"/>
                  </a:lnTo>
                  <a:lnTo>
                    <a:pt x="2112" y="1717"/>
                  </a:lnTo>
                  <a:lnTo>
                    <a:pt x="2079" y="1708"/>
                  </a:lnTo>
                  <a:lnTo>
                    <a:pt x="2046" y="1693"/>
                  </a:lnTo>
                  <a:lnTo>
                    <a:pt x="2019" y="1674"/>
                  </a:lnTo>
                  <a:lnTo>
                    <a:pt x="1994" y="1649"/>
                  </a:lnTo>
                  <a:lnTo>
                    <a:pt x="1974" y="1620"/>
                  </a:lnTo>
                  <a:lnTo>
                    <a:pt x="1960" y="1589"/>
                  </a:lnTo>
                  <a:lnTo>
                    <a:pt x="1950" y="1555"/>
                  </a:lnTo>
                  <a:lnTo>
                    <a:pt x="1946" y="1519"/>
                  </a:lnTo>
                  <a:lnTo>
                    <a:pt x="1950" y="1486"/>
                  </a:lnTo>
                  <a:lnTo>
                    <a:pt x="1957" y="1454"/>
                  </a:lnTo>
                  <a:lnTo>
                    <a:pt x="1970" y="1426"/>
                  </a:lnTo>
                  <a:lnTo>
                    <a:pt x="1986" y="1399"/>
                  </a:lnTo>
                  <a:lnTo>
                    <a:pt x="2007" y="1376"/>
                  </a:lnTo>
                  <a:lnTo>
                    <a:pt x="2032" y="1355"/>
                  </a:lnTo>
                  <a:lnTo>
                    <a:pt x="2059" y="1339"/>
                  </a:lnTo>
                  <a:lnTo>
                    <a:pt x="2326" y="455"/>
                  </a:lnTo>
                  <a:lnTo>
                    <a:pt x="2333" y="439"/>
                  </a:lnTo>
                  <a:lnTo>
                    <a:pt x="2343" y="427"/>
                  </a:lnTo>
                  <a:lnTo>
                    <a:pt x="2356" y="417"/>
                  </a:lnTo>
                  <a:lnTo>
                    <a:pt x="2371" y="410"/>
                  </a:lnTo>
                  <a:lnTo>
                    <a:pt x="2386" y="408"/>
                  </a:lnTo>
                  <a:close/>
                  <a:moveTo>
                    <a:pt x="2148" y="0"/>
                  </a:moveTo>
                  <a:lnTo>
                    <a:pt x="2252" y="3"/>
                  </a:lnTo>
                  <a:lnTo>
                    <a:pt x="2354" y="13"/>
                  </a:lnTo>
                  <a:lnTo>
                    <a:pt x="2454" y="30"/>
                  </a:lnTo>
                  <a:lnTo>
                    <a:pt x="2552" y="54"/>
                  </a:lnTo>
                  <a:lnTo>
                    <a:pt x="2646" y="83"/>
                  </a:lnTo>
                  <a:lnTo>
                    <a:pt x="2738" y="119"/>
                  </a:lnTo>
                  <a:lnTo>
                    <a:pt x="2827" y="160"/>
                  </a:lnTo>
                  <a:lnTo>
                    <a:pt x="2914" y="206"/>
                  </a:lnTo>
                  <a:lnTo>
                    <a:pt x="2996" y="259"/>
                  </a:lnTo>
                  <a:lnTo>
                    <a:pt x="3075" y="317"/>
                  </a:lnTo>
                  <a:lnTo>
                    <a:pt x="3151" y="378"/>
                  </a:lnTo>
                  <a:lnTo>
                    <a:pt x="3221" y="444"/>
                  </a:lnTo>
                  <a:lnTo>
                    <a:pt x="3287" y="516"/>
                  </a:lnTo>
                  <a:lnTo>
                    <a:pt x="3349" y="591"/>
                  </a:lnTo>
                  <a:lnTo>
                    <a:pt x="3406" y="670"/>
                  </a:lnTo>
                  <a:lnTo>
                    <a:pt x="3458" y="753"/>
                  </a:lnTo>
                  <a:lnTo>
                    <a:pt x="3505" y="838"/>
                  </a:lnTo>
                  <a:lnTo>
                    <a:pt x="3546" y="928"/>
                  </a:lnTo>
                  <a:lnTo>
                    <a:pt x="3582" y="1021"/>
                  </a:lnTo>
                  <a:lnTo>
                    <a:pt x="3612" y="1115"/>
                  </a:lnTo>
                  <a:lnTo>
                    <a:pt x="3635" y="1213"/>
                  </a:lnTo>
                  <a:lnTo>
                    <a:pt x="3653" y="1313"/>
                  </a:lnTo>
                  <a:lnTo>
                    <a:pt x="3663" y="1414"/>
                  </a:lnTo>
                  <a:lnTo>
                    <a:pt x="3666" y="1519"/>
                  </a:lnTo>
                  <a:lnTo>
                    <a:pt x="3663" y="1619"/>
                  </a:lnTo>
                  <a:lnTo>
                    <a:pt x="3653" y="1718"/>
                  </a:lnTo>
                  <a:lnTo>
                    <a:pt x="3637" y="1815"/>
                  </a:lnTo>
                  <a:lnTo>
                    <a:pt x="3615" y="1909"/>
                  </a:lnTo>
                  <a:lnTo>
                    <a:pt x="3587" y="2002"/>
                  </a:lnTo>
                  <a:lnTo>
                    <a:pt x="3554" y="2092"/>
                  </a:lnTo>
                  <a:lnTo>
                    <a:pt x="3515" y="2179"/>
                  </a:lnTo>
                  <a:lnTo>
                    <a:pt x="3472" y="2263"/>
                  </a:lnTo>
                  <a:lnTo>
                    <a:pt x="3422" y="2344"/>
                  </a:lnTo>
                  <a:lnTo>
                    <a:pt x="3368" y="2421"/>
                  </a:lnTo>
                  <a:lnTo>
                    <a:pt x="3309" y="2496"/>
                  </a:lnTo>
                  <a:lnTo>
                    <a:pt x="3247" y="2566"/>
                  </a:lnTo>
                  <a:lnTo>
                    <a:pt x="3181" y="2631"/>
                  </a:lnTo>
                  <a:lnTo>
                    <a:pt x="3109" y="2694"/>
                  </a:lnTo>
                  <a:lnTo>
                    <a:pt x="3035" y="2751"/>
                  </a:lnTo>
                  <a:lnTo>
                    <a:pt x="2957" y="2804"/>
                  </a:lnTo>
                  <a:lnTo>
                    <a:pt x="2875" y="2853"/>
                  </a:lnTo>
                  <a:lnTo>
                    <a:pt x="2791" y="2895"/>
                  </a:lnTo>
                  <a:lnTo>
                    <a:pt x="2703" y="2933"/>
                  </a:lnTo>
                  <a:lnTo>
                    <a:pt x="2613" y="2965"/>
                  </a:lnTo>
                  <a:lnTo>
                    <a:pt x="2613" y="2749"/>
                  </a:lnTo>
                  <a:lnTo>
                    <a:pt x="2694" y="2715"/>
                  </a:lnTo>
                  <a:lnTo>
                    <a:pt x="2773" y="2676"/>
                  </a:lnTo>
                  <a:lnTo>
                    <a:pt x="2848" y="2631"/>
                  </a:lnTo>
                  <a:lnTo>
                    <a:pt x="2919" y="2582"/>
                  </a:lnTo>
                  <a:lnTo>
                    <a:pt x="2988" y="2529"/>
                  </a:lnTo>
                  <a:lnTo>
                    <a:pt x="3053" y="2471"/>
                  </a:lnTo>
                  <a:lnTo>
                    <a:pt x="3114" y="2409"/>
                  </a:lnTo>
                  <a:lnTo>
                    <a:pt x="3171" y="2343"/>
                  </a:lnTo>
                  <a:lnTo>
                    <a:pt x="3224" y="2274"/>
                  </a:lnTo>
                  <a:lnTo>
                    <a:pt x="3272" y="2201"/>
                  </a:lnTo>
                  <a:lnTo>
                    <a:pt x="3314" y="2124"/>
                  </a:lnTo>
                  <a:lnTo>
                    <a:pt x="3352" y="2045"/>
                  </a:lnTo>
                  <a:lnTo>
                    <a:pt x="3385" y="1964"/>
                  </a:lnTo>
                  <a:lnTo>
                    <a:pt x="3412" y="1878"/>
                  </a:lnTo>
                  <a:lnTo>
                    <a:pt x="3434" y="1792"/>
                  </a:lnTo>
                  <a:lnTo>
                    <a:pt x="3449" y="1703"/>
                  </a:lnTo>
                  <a:lnTo>
                    <a:pt x="3458" y="1611"/>
                  </a:lnTo>
                  <a:lnTo>
                    <a:pt x="3462" y="1519"/>
                  </a:lnTo>
                  <a:lnTo>
                    <a:pt x="3458" y="1424"/>
                  </a:lnTo>
                  <a:lnTo>
                    <a:pt x="3449" y="1333"/>
                  </a:lnTo>
                  <a:lnTo>
                    <a:pt x="3433" y="1243"/>
                  </a:lnTo>
                  <a:lnTo>
                    <a:pt x="3410" y="1155"/>
                  </a:lnTo>
                  <a:lnTo>
                    <a:pt x="3383" y="1070"/>
                  </a:lnTo>
                  <a:lnTo>
                    <a:pt x="3349" y="987"/>
                  </a:lnTo>
                  <a:lnTo>
                    <a:pt x="3311" y="907"/>
                  </a:lnTo>
                  <a:lnTo>
                    <a:pt x="3267" y="830"/>
                  </a:lnTo>
                  <a:lnTo>
                    <a:pt x="3218" y="757"/>
                  </a:lnTo>
                  <a:lnTo>
                    <a:pt x="3165" y="687"/>
                  </a:lnTo>
                  <a:lnTo>
                    <a:pt x="3107" y="620"/>
                  </a:lnTo>
                  <a:lnTo>
                    <a:pt x="3045" y="559"/>
                  </a:lnTo>
                  <a:lnTo>
                    <a:pt x="2979" y="501"/>
                  </a:lnTo>
                  <a:lnTo>
                    <a:pt x="2909" y="447"/>
                  </a:lnTo>
                  <a:lnTo>
                    <a:pt x="2836" y="399"/>
                  </a:lnTo>
                  <a:lnTo>
                    <a:pt x="2759" y="354"/>
                  </a:lnTo>
                  <a:lnTo>
                    <a:pt x="2680" y="315"/>
                  </a:lnTo>
                  <a:lnTo>
                    <a:pt x="2597" y="282"/>
                  </a:lnTo>
                  <a:lnTo>
                    <a:pt x="2512" y="254"/>
                  </a:lnTo>
                  <a:lnTo>
                    <a:pt x="2424" y="232"/>
                  </a:lnTo>
                  <a:lnTo>
                    <a:pt x="2334" y="216"/>
                  </a:lnTo>
                  <a:lnTo>
                    <a:pt x="2242" y="206"/>
                  </a:lnTo>
                  <a:lnTo>
                    <a:pt x="2148" y="203"/>
                  </a:lnTo>
                  <a:lnTo>
                    <a:pt x="2055" y="206"/>
                  </a:lnTo>
                  <a:lnTo>
                    <a:pt x="1963" y="216"/>
                  </a:lnTo>
                  <a:lnTo>
                    <a:pt x="1873" y="232"/>
                  </a:lnTo>
                  <a:lnTo>
                    <a:pt x="1785" y="254"/>
                  </a:lnTo>
                  <a:lnTo>
                    <a:pt x="1700" y="282"/>
                  </a:lnTo>
                  <a:lnTo>
                    <a:pt x="1617" y="315"/>
                  </a:lnTo>
                  <a:lnTo>
                    <a:pt x="1537" y="354"/>
                  </a:lnTo>
                  <a:lnTo>
                    <a:pt x="1461" y="399"/>
                  </a:lnTo>
                  <a:lnTo>
                    <a:pt x="1388" y="447"/>
                  </a:lnTo>
                  <a:lnTo>
                    <a:pt x="1318" y="501"/>
                  </a:lnTo>
                  <a:lnTo>
                    <a:pt x="1252" y="559"/>
                  </a:lnTo>
                  <a:lnTo>
                    <a:pt x="1190" y="620"/>
                  </a:lnTo>
                  <a:lnTo>
                    <a:pt x="1132" y="687"/>
                  </a:lnTo>
                  <a:lnTo>
                    <a:pt x="1079" y="757"/>
                  </a:lnTo>
                  <a:lnTo>
                    <a:pt x="1030" y="830"/>
                  </a:lnTo>
                  <a:lnTo>
                    <a:pt x="985" y="907"/>
                  </a:lnTo>
                  <a:lnTo>
                    <a:pt x="946" y="987"/>
                  </a:lnTo>
                  <a:lnTo>
                    <a:pt x="913" y="1070"/>
                  </a:lnTo>
                  <a:lnTo>
                    <a:pt x="885" y="1155"/>
                  </a:lnTo>
                  <a:lnTo>
                    <a:pt x="864" y="1243"/>
                  </a:lnTo>
                  <a:lnTo>
                    <a:pt x="848" y="1333"/>
                  </a:lnTo>
                  <a:lnTo>
                    <a:pt x="838" y="1424"/>
                  </a:lnTo>
                  <a:lnTo>
                    <a:pt x="834" y="1519"/>
                  </a:lnTo>
                  <a:lnTo>
                    <a:pt x="837" y="1591"/>
                  </a:lnTo>
                  <a:lnTo>
                    <a:pt x="843" y="1662"/>
                  </a:lnTo>
                  <a:lnTo>
                    <a:pt x="852" y="1733"/>
                  </a:lnTo>
                  <a:lnTo>
                    <a:pt x="647" y="1733"/>
                  </a:lnTo>
                  <a:lnTo>
                    <a:pt x="638" y="1662"/>
                  </a:lnTo>
                  <a:lnTo>
                    <a:pt x="632" y="1591"/>
                  </a:lnTo>
                  <a:lnTo>
                    <a:pt x="631" y="1519"/>
                  </a:lnTo>
                  <a:lnTo>
                    <a:pt x="634" y="1414"/>
                  </a:lnTo>
                  <a:lnTo>
                    <a:pt x="644" y="1313"/>
                  </a:lnTo>
                  <a:lnTo>
                    <a:pt x="662" y="1213"/>
                  </a:lnTo>
                  <a:lnTo>
                    <a:pt x="685" y="1115"/>
                  </a:lnTo>
                  <a:lnTo>
                    <a:pt x="714" y="1021"/>
                  </a:lnTo>
                  <a:lnTo>
                    <a:pt x="750" y="928"/>
                  </a:lnTo>
                  <a:lnTo>
                    <a:pt x="791" y="838"/>
                  </a:lnTo>
                  <a:lnTo>
                    <a:pt x="839" y="753"/>
                  </a:lnTo>
                  <a:lnTo>
                    <a:pt x="890" y="670"/>
                  </a:lnTo>
                  <a:lnTo>
                    <a:pt x="948" y="591"/>
                  </a:lnTo>
                  <a:lnTo>
                    <a:pt x="1009" y="516"/>
                  </a:lnTo>
                  <a:lnTo>
                    <a:pt x="1075" y="444"/>
                  </a:lnTo>
                  <a:lnTo>
                    <a:pt x="1146" y="378"/>
                  </a:lnTo>
                  <a:lnTo>
                    <a:pt x="1222" y="317"/>
                  </a:lnTo>
                  <a:lnTo>
                    <a:pt x="1301" y="259"/>
                  </a:lnTo>
                  <a:lnTo>
                    <a:pt x="1383" y="206"/>
                  </a:lnTo>
                  <a:lnTo>
                    <a:pt x="1469" y="160"/>
                  </a:lnTo>
                  <a:lnTo>
                    <a:pt x="1559" y="119"/>
                  </a:lnTo>
                  <a:lnTo>
                    <a:pt x="1651" y="83"/>
                  </a:lnTo>
                  <a:lnTo>
                    <a:pt x="1745" y="54"/>
                  </a:lnTo>
                  <a:lnTo>
                    <a:pt x="1843" y="30"/>
                  </a:lnTo>
                  <a:lnTo>
                    <a:pt x="1943" y="13"/>
                  </a:lnTo>
                  <a:lnTo>
                    <a:pt x="2044" y="3"/>
                  </a:lnTo>
                  <a:lnTo>
                    <a:pt x="21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grpSp>
          <p:nvGrpSpPr>
            <p:cNvPr id="102" name="Group 101"/>
            <p:cNvGrpSpPr/>
            <p:nvPr/>
          </p:nvGrpSpPr>
          <p:grpSpPr>
            <a:xfrm>
              <a:off x="8885252" y="1137737"/>
              <a:ext cx="679073" cy="697210"/>
              <a:chOff x="-1162050" y="2613025"/>
              <a:chExt cx="684212" cy="701675"/>
            </a:xfrm>
            <a:solidFill>
              <a:schemeClr val="accent1"/>
            </a:solidFill>
          </p:grpSpPr>
          <p:sp>
            <p:nvSpPr>
              <p:cNvPr id="127" name="Freeform 112"/>
              <p:cNvSpPr>
                <a:spLocks/>
              </p:cNvSpPr>
              <p:nvPr/>
            </p:nvSpPr>
            <p:spPr bwMode="auto">
              <a:xfrm>
                <a:off x="-873125" y="2613025"/>
                <a:ext cx="106362" cy="109538"/>
              </a:xfrm>
              <a:custGeom>
                <a:avLst/>
                <a:gdLst>
                  <a:gd name="T0" fmla="*/ 267 w 535"/>
                  <a:gd name="T1" fmla="*/ 0 h 479"/>
                  <a:gd name="T2" fmla="*/ 267 w 535"/>
                  <a:gd name="T3" fmla="*/ 0 h 479"/>
                  <a:gd name="T4" fmla="*/ 311 w 535"/>
                  <a:gd name="T5" fmla="*/ 3 h 479"/>
                  <a:gd name="T6" fmla="*/ 352 w 535"/>
                  <a:gd name="T7" fmla="*/ 12 h 479"/>
                  <a:gd name="T8" fmla="*/ 390 w 535"/>
                  <a:gd name="T9" fmla="*/ 27 h 479"/>
                  <a:gd name="T10" fmla="*/ 425 w 535"/>
                  <a:gd name="T11" fmla="*/ 47 h 479"/>
                  <a:gd name="T12" fmla="*/ 456 w 535"/>
                  <a:gd name="T13" fmla="*/ 71 h 479"/>
                  <a:gd name="T14" fmla="*/ 483 w 535"/>
                  <a:gd name="T15" fmla="*/ 99 h 479"/>
                  <a:gd name="T16" fmla="*/ 504 w 535"/>
                  <a:gd name="T17" fmla="*/ 130 h 479"/>
                  <a:gd name="T18" fmla="*/ 521 w 535"/>
                  <a:gd name="T19" fmla="*/ 164 h 479"/>
                  <a:gd name="T20" fmla="*/ 531 w 535"/>
                  <a:gd name="T21" fmla="*/ 201 h 479"/>
                  <a:gd name="T22" fmla="*/ 535 w 535"/>
                  <a:gd name="T23" fmla="*/ 240 h 479"/>
                  <a:gd name="T24" fmla="*/ 531 w 535"/>
                  <a:gd name="T25" fmla="*/ 279 h 479"/>
                  <a:gd name="T26" fmla="*/ 521 w 535"/>
                  <a:gd name="T27" fmla="*/ 316 h 479"/>
                  <a:gd name="T28" fmla="*/ 504 w 535"/>
                  <a:gd name="T29" fmla="*/ 350 h 479"/>
                  <a:gd name="T30" fmla="*/ 483 w 535"/>
                  <a:gd name="T31" fmla="*/ 381 h 479"/>
                  <a:gd name="T32" fmla="*/ 456 w 535"/>
                  <a:gd name="T33" fmla="*/ 410 h 479"/>
                  <a:gd name="T34" fmla="*/ 425 w 535"/>
                  <a:gd name="T35" fmla="*/ 433 h 479"/>
                  <a:gd name="T36" fmla="*/ 390 w 535"/>
                  <a:gd name="T37" fmla="*/ 453 h 479"/>
                  <a:gd name="T38" fmla="*/ 352 w 535"/>
                  <a:gd name="T39" fmla="*/ 467 h 479"/>
                  <a:gd name="T40" fmla="*/ 311 w 535"/>
                  <a:gd name="T41" fmla="*/ 476 h 479"/>
                  <a:gd name="T42" fmla="*/ 267 w 535"/>
                  <a:gd name="T43" fmla="*/ 479 h 479"/>
                  <a:gd name="T44" fmla="*/ 224 w 535"/>
                  <a:gd name="T45" fmla="*/ 476 h 479"/>
                  <a:gd name="T46" fmla="*/ 183 w 535"/>
                  <a:gd name="T47" fmla="*/ 467 h 479"/>
                  <a:gd name="T48" fmla="*/ 145 w 535"/>
                  <a:gd name="T49" fmla="*/ 453 h 479"/>
                  <a:gd name="T50" fmla="*/ 110 w 535"/>
                  <a:gd name="T51" fmla="*/ 433 h 479"/>
                  <a:gd name="T52" fmla="*/ 79 w 535"/>
                  <a:gd name="T53" fmla="*/ 410 h 479"/>
                  <a:gd name="T54" fmla="*/ 52 w 535"/>
                  <a:gd name="T55" fmla="*/ 381 h 479"/>
                  <a:gd name="T56" fmla="*/ 30 w 535"/>
                  <a:gd name="T57" fmla="*/ 350 h 479"/>
                  <a:gd name="T58" fmla="*/ 14 w 535"/>
                  <a:gd name="T59" fmla="*/ 316 h 479"/>
                  <a:gd name="T60" fmla="*/ 4 w 535"/>
                  <a:gd name="T61" fmla="*/ 279 h 479"/>
                  <a:gd name="T62" fmla="*/ 0 w 535"/>
                  <a:gd name="T63" fmla="*/ 240 h 479"/>
                  <a:gd name="T64" fmla="*/ 4 w 535"/>
                  <a:gd name="T65" fmla="*/ 201 h 479"/>
                  <a:gd name="T66" fmla="*/ 14 w 535"/>
                  <a:gd name="T67" fmla="*/ 164 h 479"/>
                  <a:gd name="T68" fmla="*/ 30 w 535"/>
                  <a:gd name="T69" fmla="*/ 130 h 479"/>
                  <a:gd name="T70" fmla="*/ 52 w 535"/>
                  <a:gd name="T71" fmla="*/ 99 h 479"/>
                  <a:gd name="T72" fmla="*/ 79 w 535"/>
                  <a:gd name="T73" fmla="*/ 71 h 479"/>
                  <a:gd name="T74" fmla="*/ 110 w 535"/>
                  <a:gd name="T75" fmla="*/ 47 h 479"/>
                  <a:gd name="T76" fmla="*/ 145 w 535"/>
                  <a:gd name="T77" fmla="*/ 27 h 479"/>
                  <a:gd name="T78" fmla="*/ 183 w 535"/>
                  <a:gd name="T79" fmla="*/ 12 h 479"/>
                  <a:gd name="T80" fmla="*/ 224 w 535"/>
                  <a:gd name="T81" fmla="*/ 3 h 479"/>
                  <a:gd name="T82" fmla="*/ 267 w 535"/>
                  <a:gd name="T8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5" h="479">
                    <a:moveTo>
                      <a:pt x="267" y="0"/>
                    </a:moveTo>
                    <a:lnTo>
                      <a:pt x="267" y="0"/>
                    </a:lnTo>
                    <a:lnTo>
                      <a:pt x="311" y="3"/>
                    </a:lnTo>
                    <a:lnTo>
                      <a:pt x="352" y="12"/>
                    </a:lnTo>
                    <a:lnTo>
                      <a:pt x="390" y="27"/>
                    </a:lnTo>
                    <a:lnTo>
                      <a:pt x="425" y="47"/>
                    </a:lnTo>
                    <a:lnTo>
                      <a:pt x="456" y="71"/>
                    </a:lnTo>
                    <a:lnTo>
                      <a:pt x="483" y="99"/>
                    </a:lnTo>
                    <a:lnTo>
                      <a:pt x="504" y="130"/>
                    </a:lnTo>
                    <a:lnTo>
                      <a:pt x="521" y="164"/>
                    </a:lnTo>
                    <a:lnTo>
                      <a:pt x="531" y="201"/>
                    </a:lnTo>
                    <a:lnTo>
                      <a:pt x="535" y="240"/>
                    </a:lnTo>
                    <a:lnTo>
                      <a:pt x="531" y="279"/>
                    </a:lnTo>
                    <a:lnTo>
                      <a:pt x="521" y="316"/>
                    </a:lnTo>
                    <a:lnTo>
                      <a:pt x="504" y="350"/>
                    </a:lnTo>
                    <a:lnTo>
                      <a:pt x="483" y="381"/>
                    </a:lnTo>
                    <a:lnTo>
                      <a:pt x="456" y="410"/>
                    </a:lnTo>
                    <a:lnTo>
                      <a:pt x="425" y="433"/>
                    </a:lnTo>
                    <a:lnTo>
                      <a:pt x="390" y="453"/>
                    </a:lnTo>
                    <a:lnTo>
                      <a:pt x="352" y="467"/>
                    </a:lnTo>
                    <a:lnTo>
                      <a:pt x="311" y="476"/>
                    </a:lnTo>
                    <a:lnTo>
                      <a:pt x="267" y="479"/>
                    </a:lnTo>
                    <a:lnTo>
                      <a:pt x="224" y="476"/>
                    </a:lnTo>
                    <a:lnTo>
                      <a:pt x="183" y="467"/>
                    </a:lnTo>
                    <a:lnTo>
                      <a:pt x="145" y="453"/>
                    </a:lnTo>
                    <a:lnTo>
                      <a:pt x="110" y="433"/>
                    </a:lnTo>
                    <a:lnTo>
                      <a:pt x="79" y="410"/>
                    </a:lnTo>
                    <a:lnTo>
                      <a:pt x="52" y="381"/>
                    </a:lnTo>
                    <a:lnTo>
                      <a:pt x="30" y="350"/>
                    </a:lnTo>
                    <a:lnTo>
                      <a:pt x="14" y="316"/>
                    </a:lnTo>
                    <a:lnTo>
                      <a:pt x="4" y="279"/>
                    </a:lnTo>
                    <a:lnTo>
                      <a:pt x="0" y="240"/>
                    </a:lnTo>
                    <a:lnTo>
                      <a:pt x="4" y="201"/>
                    </a:lnTo>
                    <a:lnTo>
                      <a:pt x="14" y="164"/>
                    </a:lnTo>
                    <a:lnTo>
                      <a:pt x="30" y="130"/>
                    </a:lnTo>
                    <a:lnTo>
                      <a:pt x="52" y="99"/>
                    </a:lnTo>
                    <a:lnTo>
                      <a:pt x="79" y="71"/>
                    </a:lnTo>
                    <a:lnTo>
                      <a:pt x="110" y="47"/>
                    </a:lnTo>
                    <a:lnTo>
                      <a:pt x="145" y="27"/>
                    </a:lnTo>
                    <a:lnTo>
                      <a:pt x="183"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28" name="Freeform 113"/>
              <p:cNvSpPr>
                <a:spLocks/>
              </p:cNvSpPr>
              <p:nvPr/>
            </p:nvSpPr>
            <p:spPr bwMode="auto">
              <a:xfrm>
                <a:off x="-873125" y="3206750"/>
                <a:ext cx="106362" cy="107950"/>
              </a:xfrm>
              <a:custGeom>
                <a:avLst/>
                <a:gdLst>
                  <a:gd name="T0" fmla="*/ 267 w 535"/>
                  <a:gd name="T1" fmla="*/ 0 h 480"/>
                  <a:gd name="T2" fmla="*/ 311 w 535"/>
                  <a:gd name="T3" fmla="*/ 5 h 480"/>
                  <a:gd name="T4" fmla="*/ 352 w 535"/>
                  <a:gd name="T5" fmla="*/ 14 h 480"/>
                  <a:gd name="T6" fmla="*/ 390 w 535"/>
                  <a:gd name="T7" fmla="*/ 28 h 480"/>
                  <a:gd name="T8" fmla="*/ 425 w 535"/>
                  <a:gd name="T9" fmla="*/ 48 h 480"/>
                  <a:gd name="T10" fmla="*/ 456 w 535"/>
                  <a:gd name="T11" fmla="*/ 71 h 480"/>
                  <a:gd name="T12" fmla="*/ 483 w 535"/>
                  <a:gd name="T13" fmla="*/ 99 h 480"/>
                  <a:gd name="T14" fmla="*/ 504 w 535"/>
                  <a:gd name="T15" fmla="*/ 130 h 480"/>
                  <a:gd name="T16" fmla="*/ 521 w 535"/>
                  <a:gd name="T17" fmla="*/ 165 h 480"/>
                  <a:gd name="T18" fmla="*/ 531 w 535"/>
                  <a:gd name="T19" fmla="*/ 202 h 480"/>
                  <a:gd name="T20" fmla="*/ 535 w 535"/>
                  <a:gd name="T21" fmla="*/ 241 h 480"/>
                  <a:gd name="T22" fmla="*/ 531 w 535"/>
                  <a:gd name="T23" fmla="*/ 280 h 480"/>
                  <a:gd name="T24" fmla="*/ 521 w 535"/>
                  <a:gd name="T25" fmla="*/ 316 h 480"/>
                  <a:gd name="T26" fmla="*/ 504 w 535"/>
                  <a:gd name="T27" fmla="*/ 350 h 480"/>
                  <a:gd name="T28" fmla="*/ 483 w 535"/>
                  <a:gd name="T29" fmla="*/ 382 h 480"/>
                  <a:gd name="T30" fmla="*/ 456 w 535"/>
                  <a:gd name="T31" fmla="*/ 410 h 480"/>
                  <a:gd name="T32" fmla="*/ 425 w 535"/>
                  <a:gd name="T33" fmla="*/ 434 h 480"/>
                  <a:gd name="T34" fmla="*/ 390 w 535"/>
                  <a:gd name="T35" fmla="*/ 453 h 480"/>
                  <a:gd name="T36" fmla="*/ 352 w 535"/>
                  <a:gd name="T37" fmla="*/ 468 h 480"/>
                  <a:gd name="T38" fmla="*/ 311 w 535"/>
                  <a:gd name="T39" fmla="*/ 477 h 480"/>
                  <a:gd name="T40" fmla="*/ 267 w 535"/>
                  <a:gd name="T41" fmla="*/ 480 h 480"/>
                  <a:gd name="T42" fmla="*/ 224 w 535"/>
                  <a:gd name="T43" fmla="*/ 477 h 480"/>
                  <a:gd name="T44" fmla="*/ 183 w 535"/>
                  <a:gd name="T45" fmla="*/ 468 h 480"/>
                  <a:gd name="T46" fmla="*/ 145 w 535"/>
                  <a:gd name="T47" fmla="*/ 453 h 480"/>
                  <a:gd name="T48" fmla="*/ 110 w 535"/>
                  <a:gd name="T49" fmla="*/ 434 h 480"/>
                  <a:gd name="T50" fmla="*/ 79 w 535"/>
                  <a:gd name="T51" fmla="*/ 410 h 480"/>
                  <a:gd name="T52" fmla="*/ 52 w 535"/>
                  <a:gd name="T53" fmla="*/ 382 h 480"/>
                  <a:gd name="T54" fmla="*/ 30 w 535"/>
                  <a:gd name="T55" fmla="*/ 350 h 480"/>
                  <a:gd name="T56" fmla="*/ 14 w 535"/>
                  <a:gd name="T57" fmla="*/ 316 h 480"/>
                  <a:gd name="T58" fmla="*/ 4 w 535"/>
                  <a:gd name="T59" fmla="*/ 280 h 480"/>
                  <a:gd name="T60" fmla="*/ 0 w 535"/>
                  <a:gd name="T61" fmla="*/ 241 h 480"/>
                  <a:gd name="T62" fmla="*/ 4 w 535"/>
                  <a:gd name="T63" fmla="*/ 202 h 480"/>
                  <a:gd name="T64" fmla="*/ 14 w 535"/>
                  <a:gd name="T65" fmla="*/ 165 h 480"/>
                  <a:gd name="T66" fmla="*/ 30 w 535"/>
                  <a:gd name="T67" fmla="*/ 130 h 480"/>
                  <a:gd name="T68" fmla="*/ 52 w 535"/>
                  <a:gd name="T69" fmla="*/ 99 h 480"/>
                  <a:gd name="T70" fmla="*/ 79 w 535"/>
                  <a:gd name="T71" fmla="*/ 71 h 480"/>
                  <a:gd name="T72" fmla="*/ 110 w 535"/>
                  <a:gd name="T73" fmla="*/ 48 h 480"/>
                  <a:gd name="T74" fmla="*/ 145 w 535"/>
                  <a:gd name="T75" fmla="*/ 28 h 480"/>
                  <a:gd name="T76" fmla="*/ 183 w 535"/>
                  <a:gd name="T77" fmla="*/ 14 h 480"/>
                  <a:gd name="T78" fmla="*/ 224 w 535"/>
                  <a:gd name="T79" fmla="*/ 5 h 480"/>
                  <a:gd name="T80" fmla="*/ 267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7" y="0"/>
                    </a:moveTo>
                    <a:lnTo>
                      <a:pt x="311" y="5"/>
                    </a:lnTo>
                    <a:lnTo>
                      <a:pt x="352" y="14"/>
                    </a:lnTo>
                    <a:lnTo>
                      <a:pt x="390" y="28"/>
                    </a:lnTo>
                    <a:lnTo>
                      <a:pt x="425" y="48"/>
                    </a:lnTo>
                    <a:lnTo>
                      <a:pt x="456" y="71"/>
                    </a:lnTo>
                    <a:lnTo>
                      <a:pt x="483" y="99"/>
                    </a:lnTo>
                    <a:lnTo>
                      <a:pt x="504" y="130"/>
                    </a:lnTo>
                    <a:lnTo>
                      <a:pt x="521" y="165"/>
                    </a:lnTo>
                    <a:lnTo>
                      <a:pt x="531" y="202"/>
                    </a:lnTo>
                    <a:lnTo>
                      <a:pt x="535" y="241"/>
                    </a:lnTo>
                    <a:lnTo>
                      <a:pt x="531" y="280"/>
                    </a:lnTo>
                    <a:lnTo>
                      <a:pt x="521" y="316"/>
                    </a:lnTo>
                    <a:lnTo>
                      <a:pt x="504" y="350"/>
                    </a:lnTo>
                    <a:lnTo>
                      <a:pt x="483" y="382"/>
                    </a:lnTo>
                    <a:lnTo>
                      <a:pt x="456" y="410"/>
                    </a:lnTo>
                    <a:lnTo>
                      <a:pt x="425" y="434"/>
                    </a:lnTo>
                    <a:lnTo>
                      <a:pt x="390" y="453"/>
                    </a:lnTo>
                    <a:lnTo>
                      <a:pt x="352" y="468"/>
                    </a:lnTo>
                    <a:lnTo>
                      <a:pt x="311" y="477"/>
                    </a:lnTo>
                    <a:lnTo>
                      <a:pt x="267" y="480"/>
                    </a:lnTo>
                    <a:lnTo>
                      <a:pt x="224" y="477"/>
                    </a:lnTo>
                    <a:lnTo>
                      <a:pt x="183" y="468"/>
                    </a:lnTo>
                    <a:lnTo>
                      <a:pt x="145" y="453"/>
                    </a:lnTo>
                    <a:lnTo>
                      <a:pt x="110" y="434"/>
                    </a:lnTo>
                    <a:lnTo>
                      <a:pt x="79" y="410"/>
                    </a:lnTo>
                    <a:lnTo>
                      <a:pt x="52" y="382"/>
                    </a:lnTo>
                    <a:lnTo>
                      <a:pt x="30" y="350"/>
                    </a:lnTo>
                    <a:lnTo>
                      <a:pt x="14" y="316"/>
                    </a:lnTo>
                    <a:lnTo>
                      <a:pt x="4" y="280"/>
                    </a:lnTo>
                    <a:lnTo>
                      <a:pt x="0" y="241"/>
                    </a:lnTo>
                    <a:lnTo>
                      <a:pt x="4" y="202"/>
                    </a:lnTo>
                    <a:lnTo>
                      <a:pt x="14" y="165"/>
                    </a:lnTo>
                    <a:lnTo>
                      <a:pt x="30" y="130"/>
                    </a:lnTo>
                    <a:lnTo>
                      <a:pt x="52" y="99"/>
                    </a:lnTo>
                    <a:lnTo>
                      <a:pt x="79" y="71"/>
                    </a:lnTo>
                    <a:lnTo>
                      <a:pt x="110" y="48"/>
                    </a:lnTo>
                    <a:lnTo>
                      <a:pt x="145" y="28"/>
                    </a:lnTo>
                    <a:lnTo>
                      <a:pt x="183" y="14"/>
                    </a:lnTo>
                    <a:lnTo>
                      <a:pt x="224" y="5"/>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29" name="Freeform 114"/>
              <p:cNvSpPr>
                <a:spLocks/>
              </p:cNvSpPr>
              <p:nvPr/>
            </p:nvSpPr>
            <p:spPr bwMode="auto">
              <a:xfrm>
                <a:off x="-584200" y="2909888"/>
                <a:ext cx="106362" cy="109538"/>
              </a:xfrm>
              <a:custGeom>
                <a:avLst/>
                <a:gdLst>
                  <a:gd name="T0" fmla="*/ 266 w 534"/>
                  <a:gd name="T1" fmla="*/ 0 h 480"/>
                  <a:gd name="T2" fmla="*/ 310 w 534"/>
                  <a:gd name="T3" fmla="*/ 4 h 480"/>
                  <a:gd name="T4" fmla="*/ 351 w 534"/>
                  <a:gd name="T5" fmla="*/ 13 h 480"/>
                  <a:gd name="T6" fmla="*/ 389 w 534"/>
                  <a:gd name="T7" fmla="*/ 28 h 480"/>
                  <a:gd name="T8" fmla="*/ 424 w 534"/>
                  <a:gd name="T9" fmla="*/ 47 h 480"/>
                  <a:gd name="T10" fmla="*/ 455 w 534"/>
                  <a:gd name="T11" fmla="*/ 71 h 480"/>
                  <a:gd name="T12" fmla="*/ 482 w 534"/>
                  <a:gd name="T13" fmla="*/ 99 h 480"/>
                  <a:gd name="T14" fmla="*/ 504 w 534"/>
                  <a:gd name="T15" fmla="*/ 130 h 480"/>
                  <a:gd name="T16" fmla="*/ 520 w 534"/>
                  <a:gd name="T17" fmla="*/ 165 h 480"/>
                  <a:gd name="T18" fmla="*/ 531 w 534"/>
                  <a:gd name="T19" fmla="*/ 201 h 480"/>
                  <a:gd name="T20" fmla="*/ 534 w 534"/>
                  <a:gd name="T21" fmla="*/ 241 h 480"/>
                  <a:gd name="T22" fmla="*/ 531 w 534"/>
                  <a:gd name="T23" fmla="*/ 280 h 480"/>
                  <a:gd name="T24" fmla="*/ 520 w 534"/>
                  <a:gd name="T25" fmla="*/ 316 h 480"/>
                  <a:gd name="T26" fmla="*/ 504 w 534"/>
                  <a:gd name="T27" fmla="*/ 351 h 480"/>
                  <a:gd name="T28" fmla="*/ 482 w 534"/>
                  <a:gd name="T29" fmla="*/ 382 h 480"/>
                  <a:gd name="T30" fmla="*/ 455 w 534"/>
                  <a:gd name="T31" fmla="*/ 411 h 480"/>
                  <a:gd name="T32" fmla="*/ 424 w 534"/>
                  <a:gd name="T33" fmla="*/ 434 h 480"/>
                  <a:gd name="T34" fmla="*/ 389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30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30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3 h 480"/>
                  <a:gd name="T78" fmla="*/ 224 w 534"/>
                  <a:gd name="T79" fmla="*/ 4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4"/>
                    </a:lnTo>
                    <a:lnTo>
                      <a:pt x="351" y="13"/>
                    </a:lnTo>
                    <a:lnTo>
                      <a:pt x="389" y="28"/>
                    </a:lnTo>
                    <a:lnTo>
                      <a:pt x="424" y="47"/>
                    </a:lnTo>
                    <a:lnTo>
                      <a:pt x="455" y="71"/>
                    </a:lnTo>
                    <a:lnTo>
                      <a:pt x="482" y="99"/>
                    </a:lnTo>
                    <a:lnTo>
                      <a:pt x="504" y="130"/>
                    </a:lnTo>
                    <a:lnTo>
                      <a:pt x="520" y="165"/>
                    </a:lnTo>
                    <a:lnTo>
                      <a:pt x="531" y="201"/>
                    </a:lnTo>
                    <a:lnTo>
                      <a:pt x="534" y="241"/>
                    </a:lnTo>
                    <a:lnTo>
                      <a:pt x="531" y="280"/>
                    </a:lnTo>
                    <a:lnTo>
                      <a:pt x="520" y="316"/>
                    </a:lnTo>
                    <a:lnTo>
                      <a:pt x="504" y="351"/>
                    </a:lnTo>
                    <a:lnTo>
                      <a:pt x="482" y="382"/>
                    </a:lnTo>
                    <a:lnTo>
                      <a:pt x="455" y="411"/>
                    </a:lnTo>
                    <a:lnTo>
                      <a:pt x="424" y="434"/>
                    </a:lnTo>
                    <a:lnTo>
                      <a:pt x="389" y="454"/>
                    </a:lnTo>
                    <a:lnTo>
                      <a:pt x="351" y="468"/>
                    </a:lnTo>
                    <a:lnTo>
                      <a:pt x="310" y="477"/>
                    </a:lnTo>
                    <a:lnTo>
                      <a:pt x="266" y="480"/>
                    </a:lnTo>
                    <a:lnTo>
                      <a:pt x="224" y="477"/>
                    </a:lnTo>
                    <a:lnTo>
                      <a:pt x="182" y="468"/>
                    </a:lnTo>
                    <a:lnTo>
                      <a:pt x="144" y="454"/>
                    </a:lnTo>
                    <a:lnTo>
                      <a:pt x="109" y="434"/>
                    </a:lnTo>
                    <a:lnTo>
                      <a:pt x="78" y="411"/>
                    </a:lnTo>
                    <a:lnTo>
                      <a:pt x="51" y="382"/>
                    </a:lnTo>
                    <a:lnTo>
                      <a:pt x="30" y="351"/>
                    </a:lnTo>
                    <a:lnTo>
                      <a:pt x="13" y="316"/>
                    </a:lnTo>
                    <a:lnTo>
                      <a:pt x="3" y="280"/>
                    </a:lnTo>
                    <a:lnTo>
                      <a:pt x="0" y="241"/>
                    </a:lnTo>
                    <a:lnTo>
                      <a:pt x="3" y="201"/>
                    </a:lnTo>
                    <a:lnTo>
                      <a:pt x="13" y="165"/>
                    </a:lnTo>
                    <a:lnTo>
                      <a:pt x="30" y="130"/>
                    </a:lnTo>
                    <a:lnTo>
                      <a:pt x="51" y="99"/>
                    </a:lnTo>
                    <a:lnTo>
                      <a:pt x="78" y="71"/>
                    </a:lnTo>
                    <a:lnTo>
                      <a:pt x="109" y="47"/>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0" name="Freeform 115"/>
              <p:cNvSpPr>
                <a:spLocks/>
              </p:cNvSpPr>
              <p:nvPr/>
            </p:nvSpPr>
            <p:spPr bwMode="auto">
              <a:xfrm>
                <a:off x="-1162050" y="2909888"/>
                <a:ext cx="106362" cy="109538"/>
              </a:xfrm>
              <a:custGeom>
                <a:avLst/>
                <a:gdLst>
                  <a:gd name="T0" fmla="*/ 268 w 535"/>
                  <a:gd name="T1" fmla="*/ 0 h 480"/>
                  <a:gd name="T2" fmla="*/ 311 w 535"/>
                  <a:gd name="T3" fmla="*/ 4 h 480"/>
                  <a:gd name="T4" fmla="*/ 352 w 535"/>
                  <a:gd name="T5" fmla="*/ 13 h 480"/>
                  <a:gd name="T6" fmla="*/ 390 w 535"/>
                  <a:gd name="T7" fmla="*/ 28 h 480"/>
                  <a:gd name="T8" fmla="*/ 426 w 535"/>
                  <a:gd name="T9" fmla="*/ 47 h 480"/>
                  <a:gd name="T10" fmla="*/ 457 w 535"/>
                  <a:gd name="T11" fmla="*/ 71 h 480"/>
                  <a:gd name="T12" fmla="*/ 483 w 535"/>
                  <a:gd name="T13" fmla="*/ 99 h 480"/>
                  <a:gd name="T14" fmla="*/ 505 w 535"/>
                  <a:gd name="T15" fmla="*/ 130 h 480"/>
                  <a:gd name="T16" fmla="*/ 521 w 535"/>
                  <a:gd name="T17" fmla="*/ 165 h 480"/>
                  <a:gd name="T18" fmla="*/ 531 w 535"/>
                  <a:gd name="T19" fmla="*/ 201 h 480"/>
                  <a:gd name="T20" fmla="*/ 535 w 535"/>
                  <a:gd name="T21" fmla="*/ 241 h 480"/>
                  <a:gd name="T22" fmla="*/ 531 w 535"/>
                  <a:gd name="T23" fmla="*/ 280 h 480"/>
                  <a:gd name="T24" fmla="*/ 521 w 535"/>
                  <a:gd name="T25" fmla="*/ 316 h 480"/>
                  <a:gd name="T26" fmla="*/ 505 w 535"/>
                  <a:gd name="T27" fmla="*/ 351 h 480"/>
                  <a:gd name="T28" fmla="*/ 483 w 535"/>
                  <a:gd name="T29" fmla="*/ 382 h 480"/>
                  <a:gd name="T30" fmla="*/ 457 w 535"/>
                  <a:gd name="T31" fmla="*/ 411 h 480"/>
                  <a:gd name="T32" fmla="*/ 426 w 535"/>
                  <a:gd name="T33" fmla="*/ 434 h 480"/>
                  <a:gd name="T34" fmla="*/ 390 w 535"/>
                  <a:gd name="T35" fmla="*/ 454 h 480"/>
                  <a:gd name="T36" fmla="*/ 352 w 535"/>
                  <a:gd name="T37" fmla="*/ 468 h 480"/>
                  <a:gd name="T38" fmla="*/ 311 w 535"/>
                  <a:gd name="T39" fmla="*/ 477 h 480"/>
                  <a:gd name="T40" fmla="*/ 268 w 535"/>
                  <a:gd name="T41" fmla="*/ 480 h 480"/>
                  <a:gd name="T42" fmla="*/ 224 w 535"/>
                  <a:gd name="T43" fmla="*/ 477 h 480"/>
                  <a:gd name="T44" fmla="*/ 184 w 535"/>
                  <a:gd name="T45" fmla="*/ 468 h 480"/>
                  <a:gd name="T46" fmla="*/ 144 w 535"/>
                  <a:gd name="T47" fmla="*/ 454 h 480"/>
                  <a:gd name="T48" fmla="*/ 110 w 535"/>
                  <a:gd name="T49" fmla="*/ 434 h 480"/>
                  <a:gd name="T50" fmla="*/ 78 w 535"/>
                  <a:gd name="T51" fmla="*/ 411 h 480"/>
                  <a:gd name="T52" fmla="*/ 53 w 535"/>
                  <a:gd name="T53" fmla="*/ 382 h 480"/>
                  <a:gd name="T54" fmla="*/ 30 w 535"/>
                  <a:gd name="T55" fmla="*/ 351 h 480"/>
                  <a:gd name="T56" fmla="*/ 14 w 535"/>
                  <a:gd name="T57" fmla="*/ 316 h 480"/>
                  <a:gd name="T58" fmla="*/ 4 w 535"/>
                  <a:gd name="T59" fmla="*/ 280 h 480"/>
                  <a:gd name="T60" fmla="*/ 0 w 535"/>
                  <a:gd name="T61" fmla="*/ 241 h 480"/>
                  <a:gd name="T62" fmla="*/ 4 w 535"/>
                  <a:gd name="T63" fmla="*/ 201 h 480"/>
                  <a:gd name="T64" fmla="*/ 14 w 535"/>
                  <a:gd name="T65" fmla="*/ 165 h 480"/>
                  <a:gd name="T66" fmla="*/ 30 w 535"/>
                  <a:gd name="T67" fmla="*/ 130 h 480"/>
                  <a:gd name="T68" fmla="*/ 53 w 535"/>
                  <a:gd name="T69" fmla="*/ 99 h 480"/>
                  <a:gd name="T70" fmla="*/ 78 w 535"/>
                  <a:gd name="T71" fmla="*/ 71 h 480"/>
                  <a:gd name="T72" fmla="*/ 110 w 535"/>
                  <a:gd name="T73" fmla="*/ 47 h 480"/>
                  <a:gd name="T74" fmla="*/ 144 w 535"/>
                  <a:gd name="T75" fmla="*/ 28 h 480"/>
                  <a:gd name="T76" fmla="*/ 184 w 535"/>
                  <a:gd name="T77" fmla="*/ 13 h 480"/>
                  <a:gd name="T78" fmla="*/ 224 w 535"/>
                  <a:gd name="T79" fmla="*/ 4 h 480"/>
                  <a:gd name="T80" fmla="*/ 268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8" y="0"/>
                    </a:moveTo>
                    <a:lnTo>
                      <a:pt x="311" y="4"/>
                    </a:lnTo>
                    <a:lnTo>
                      <a:pt x="352" y="13"/>
                    </a:lnTo>
                    <a:lnTo>
                      <a:pt x="390" y="28"/>
                    </a:lnTo>
                    <a:lnTo>
                      <a:pt x="426" y="47"/>
                    </a:lnTo>
                    <a:lnTo>
                      <a:pt x="457" y="71"/>
                    </a:lnTo>
                    <a:lnTo>
                      <a:pt x="483" y="99"/>
                    </a:lnTo>
                    <a:lnTo>
                      <a:pt x="505" y="130"/>
                    </a:lnTo>
                    <a:lnTo>
                      <a:pt x="521" y="165"/>
                    </a:lnTo>
                    <a:lnTo>
                      <a:pt x="531" y="201"/>
                    </a:lnTo>
                    <a:lnTo>
                      <a:pt x="535" y="241"/>
                    </a:lnTo>
                    <a:lnTo>
                      <a:pt x="531" y="280"/>
                    </a:lnTo>
                    <a:lnTo>
                      <a:pt x="521" y="316"/>
                    </a:lnTo>
                    <a:lnTo>
                      <a:pt x="505" y="351"/>
                    </a:lnTo>
                    <a:lnTo>
                      <a:pt x="483" y="382"/>
                    </a:lnTo>
                    <a:lnTo>
                      <a:pt x="457" y="411"/>
                    </a:lnTo>
                    <a:lnTo>
                      <a:pt x="426" y="434"/>
                    </a:lnTo>
                    <a:lnTo>
                      <a:pt x="390" y="454"/>
                    </a:lnTo>
                    <a:lnTo>
                      <a:pt x="352" y="468"/>
                    </a:lnTo>
                    <a:lnTo>
                      <a:pt x="311" y="477"/>
                    </a:lnTo>
                    <a:lnTo>
                      <a:pt x="268" y="480"/>
                    </a:lnTo>
                    <a:lnTo>
                      <a:pt x="224" y="477"/>
                    </a:lnTo>
                    <a:lnTo>
                      <a:pt x="184" y="468"/>
                    </a:lnTo>
                    <a:lnTo>
                      <a:pt x="144" y="454"/>
                    </a:lnTo>
                    <a:lnTo>
                      <a:pt x="110" y="434"/>
                    </a:lnTo>
                    <a:lnTo>
                      <a:pt x="78" y="411"/>
                    </a:lnTo>
                    <a:lnTo>
                      <a:pt x="53" y="382"/>
                    </a:lnTo>
                    <a:lnTo>
                      <a:pt x="30" y="351"/>
                    </a:lnTo>
                    <a:lnTo>
                      <a:pt x="14" y="316"/>
                    </a:lnTo>
                    <a:lnTo>
                      <a:pt x="4" y="280"/>
                    </a:lnTo>
                    <a:lnTo>
                      <a:pt x="0" y="241"/>
                    </a:lnTo>
                    <a:lnTo>
                      <a:pt x="4" y="201"/>
                    </a:lnTo>
                    <a:lnTo>
                      <a:pt x="14" y="165"/>
                    </a:lnTo>
                    <a:lnTo>
                      <a:pt x="30" y="130"/>
                    </a:lnTo>
                    <a:lnTo>
                      <a:pt x="53" y="99"/>
                    </a:lnTo>
                    <a:lnTo>
                      <a:pt x="78" y="71"/>
                    </a:lnTo>
                    <a:lnTo>
                      <a:pt x="110" y="47"/>
                    </a:lnTo>
                    <a:lnTo>
                      <a:pt x="144" y="28"/>
                    </a:lnTo>
                    <a:lnTo>
                      <a:pt x="184" y="13"/>
                    </a:lnTo>
                    <a:lnTo>
                      <a:pt x="224" y="4"/>
                    </a:lnTo>
                    <a:lnTo>
                      <a:pt x="2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1" name="Freeform 116"/>
              <p:cNvSpPr>
                <a:spLocks/>
              </p:cNvSpPr>
              <p:nvPr/>
            </p:nvSpPr>
            <p:spPr bwMode="auto">
              <a:xfrm>
                <a:off x="-1041400" y="2738438"/>
                <a:ext cx="441325" cy="452438"/>
              </a:xfrm>
              <a:custGeom>
                <a:avLst/>
                <a:gdLst>
                  <a:gd name="T0" fmla="*/ 1222 w 2224"/>
                  <a:gd name="T1" fmla="*/ 181 h 1997"/>
                  <a:gd name="T2" fmla="*/ 1148 w 2224"/>
                  <a:gd name="T3" fmla="*/ 523 h 1997"/>
                  <a:gd name="T4" fmla="*/ 1263 w 2224"/>
                  <a:gd name="T5" fmla="*/ 541 h 1997"/>
                  <a:gd name="T6" fmla="*/ 1368 w 2224"/>
                  <a:gd name="T7" fmla="*/ 580 h 1997"/>
                  <a:gd name="T8" fmla="*/ 1463 w 2224"/>
                  <a:gd name="T9" fmla="*/ 638 h 1997"/>
                  <a:gd name="T10" fmla="*/ 1678 w 2224"/>
                  <a:gd name="T11" fmla="*/ 350 h 1997"/>
                  <a:gd name="T12" fmla="*/ 1833 w 2224"/>
                  <a:gd name="T13" fmla="*/ 491 h 1997"/>
                  <a:gd name="T14" fmla="*/ 1514 w 2224"/>
                  <a:gd name="T15" fmla="*/ 682 h 1997"/>
                  <a:gd name="T16" fmla="*/ 1581 w 2224"/>
                  <a:gd name="T17" fmla="*/ 766 h 1997"/>
                  <a:gd name="T18" fmla="*/ 1627 w 2224"/>
                  <a:gd name="T19" fmla="*/ 862 h 1997"/>
                  <a:gd name="T20" fmla="*/ 1650 w 2224"/>
                  <a:gd name="T21" fmla="*/ 967 h 1997"/>
                  <a:gd name="T22" fmla="*/ 2023 w 2224"/>
                  <a:gd name="T23" fmla="*/ 899 h 1997"/>
                  <a:gd name="T24" fmla="*/ 2023 w 2224"/>
                  <a:gd name="T25" fmla="*/ 1098 h 1997"/>
                  <a:gd name="T26" fmla="*/ 1651 w 2224"/>
                  <a:gd name="T27" fmla="*/ 1031 h 1997"/>
                  <a:gd name="T28" fmla="*/ 1636 w 2224"/>
                  <a:gd name="T29" fmla="*/ 1123 h 1997"/>
                  <a:gd name="T30" fmla="*/ 1603 w 2224"/>
                  <a:gd name="T31" fmla="*/ 1210 h 1997"/>
                  <a:gd name="T32" fmla="*/ 1553 w 2224"/>
                  <a:gd name="T33" fmla="*/ 1287 h 1997"/>
                  <a:gd name="T34" fmla="*/ 1781 w 2224"/>
                  <a:gd name="T35" fmla="*/ 1554 h 1997"/>
                  <a:gd name="T36" fmla="*/ 1897 w 2224"/>
                  <a:gd name="T37" fmla="*/ 1705 h 1997"/>
                  <a:gd name="T38" fmla="*/ 1730 w 2224"/>
                  <a:gd name="T39" fmla="*/ 1599 h 1997"/>
                  <a:gd name="T40" fmla="*/ 1433 w 2224"/>
                  <a:gd name="T41" fmla="*/ 1397 h 1997"/>
                  <a:gd name="T42" fmla="*/ 1347 w 2224"/>
                  <a:gd name="T43" fmla="*/ 1444 h 1997"/>
                  <a:gd name="T44" fmla="*/ 1251 w 2224"/>
                  <a:gd name="T45" fmla="*/ 1476 h 1997"/>
                  <a:gd name="T46" fmla="*/ 1148 w 2224"/>
                  <a:gd name="T47" fmla="*/ 1491 h 1997"/>
                  <a:gd name="T48" fmla="*/ 1222 w 2224"/>
                  <a:gd name="T49" fmla="*/ 1816 h 1997"/>
                  <a:gd name="T50" fmla="*/ 1001 w 2224"/>
                  <a:gd name="T51" fmla="*/ 1816 h 1997"/>
                  <a:gd name="T52" fmla="*/ 1076 w 2224"/>
                  <a:gd name="T53" fmla="*/ 1491 h 1997"/>
                  <a:gd name="T54" fmla="*/ 972 w 2224"/>
                  <a:gd name="T55" fmla="*/ 1476 h 1997"/>
                  <a:gd name="T56" fmla="*/ 876 w 2224"/>
                  <a:gd name="T57" fmla="*/ 1444 h 1997"/>
                  <a:gd name="T58" fmla="*/ 788 w 2224"/>
                  <a:gd name="T59" fmla="*/ 1397 h 1997"/>
                  <a:gd name="T60" fmla="*/ 492 w 2224"/>
                  <a:gd name="T61" fmla="*/ 1599 h 1997"/>
                  <a:gd name="T62" fmla="*/ 324 w 2224"/>
                  <a:gd name="T63" fmla="*/ 1705 h 1997"/>
                  <a:gd name="T64" fmla="*/ 442 w 2224"/>
                  <a:gd name="T65" fmla="*/ 1554 h 1997"/>
                  <a:gd name="T66" fmla="*/ 665 w 2224"/>
                  <a:gd name="T67" fmla="*/ 1280 h 1997"/>
                  <a:gd name="T68" fmla="*/ 609 w 2224"/>
                  <a:gd name="T69" fmla="*/ 1189 h 1997"/>
                  <a:gd name="T70" fmla="*/ 578 w 2224"/>
                  <a:gd name="T71" fmla="*/ 1086 h 1997"/>
                  <a:gd name="T72" fmla="*/ 201 w 2224"/>
                  <a:gd name="T73" fmla="*/ 1031 h 1997"/>
                  <a:gd name="T74" fmla="*/ 0 w 2224"/>
                  <a:gd name="T75" fmla="*/ 999 h 1997"/>
                  <a:gd name="T76" fmla="*/ 201 w 2224"/>
                  <a:gd name="T77" fmla="*/ 967 h 1997"/>
                  <a:gd name="T78" fmla="*/ 581 w 2224"/>
                  <a:gd name="T79" fmla="*/ 912 h 1997"/>
                  <a:gd name="T80" fmla="*/ 616 w 2224"/>
                  <a:gd name="T81" fmla="*/ 812 h 1997"/>
                  <a:gd name="T82" fmla="*/ 673 w 2224"/>
                  <a:gd name="T83" fmla="*/ 722 h 1997"/>
                  <a:gd name="T84" fmla="*/ 442 w 2224"/>
                  <a:gd name="T85" fmla="*/ 443 h 1997"/>
                  <a:gd name="T86" fmla="*/ 324 w 2224"/>
                  <a:gd name="T87" fmla="*/ 293 h 1997"/>
                  <a:gd name="T88" fmla="*/ 492 w 2224"/>
                  <a:gd name="T89" fmla="*/ 397 h 1997"/>
                  <a:gd name="T90" fmla="*/ 805 w 2224"/>
                  <a:gd name="T91" fmla="*/ 607 h 1997"/>
                  <a:gd name="T92" fmla="*/ 905 w 2224"/>
                  <a:gd name="T93" fmla="*/ 558 h 1997"/>
                  <a:gd name="T94" fmla="*/ 1017 w 2224"/>
                  <a:gd name="T95" fmla="*/ 529 h 1997"/>
                  <a:gd name="T96" fmla="*/ 1076 w 2224"/>
                  <a:gd name="T97" fmla="*/ 181 h 1997"/>
                  <a:gd name="T98" fmla="*/ 1111 w 2224"/>
                  <a:gd name="T99" fmla="*/ 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4" h="1997">
                    <a:moveTo>
                      <a:pt x="1111" y="0"/>
                    </a:moveTo>
                    <a:lnTo>
                      <a:pt x="1222" y="181"/>
                    </a:lnTo>
                    <a:lnTo>
                      <a:pt x="1148" y="181"/>
                    </a:lnTo>
                    <a:lnTo>
                      <a:pt x="1148" y="523"/>
                    </a:lnTo>
                    <a:lnTo>
                      <a:pt x="1206" y="529"/>
                    </a:lnTo>
                    <a:lnTo>
                      <a:pt x="1263" y="541"/>
                    </a:lnTo>
                    <a:lnTo>
                      <a:pt x="1317" y="558"/>
                    </a:lnTo>
                    <a:lnTo>
                      <a:pt x="1368" y="580"/>
                    </a:lnTo>
                    <a:lnTo>
                      <a:pt x="1418" y="607"/>
                    </a:lnTo>
                    <a:lnTo>
                      <a:pt x="1463" y="638"/>
                    </a:lnTo>
                    <a:lnTo>
                      <a:pt x="1730" y="397"/>
                    </a:lnTo>
                    <a:lnTo>
                      <a:pt x="1678" y="350"/>
                    </a:lnTo>
                    <a:lnTo>
                      <a:pt x="1897" y="293"/>
                    </a:lnTo>
                    <a:lnTo>
                      <a:pt x="1833" y="491"/>
                    </a:lnTo>
                    <a:lnTo>
                      <a:pt x="1781" y="443"/>
                    </a:lnTo>
                    <a:lnTo>
                      <a:pt x="1514" y="682"/>
                    </a:lnTo>
                    <a:lnTo>
                      <a:pt x="1550" y="722"/>
                    </a:lnTo>
                    <a:lnTo>
                      <a:pt x="1581" y="766"/>
                    </a:lnTo>
                    <a:lnTo>
                      <a:pt x="1607" y="813"/>
                    </a:lnTo>
                    <a:lnTo>
                      <a:pt x="1627" y="862"/>
                    </a:lnTo>
                    <a:lnTo>
                      <a:pt x="1642" y="913"/>
                    </a:lnTo>
                    <a:lnTo>
                      <a:pt x="1650" y="967"/>
                    </a:lnTo>
                    <a:lnTo>
                      <a:pt x="2023" y="967"/>
                    </a:lnTo>
                    <a:lnTo>
                      <a:pt x="2023" y="899"/>
                    </a:lnTo>
                    <a:lnTo>
                      <a:pt x="2224" y="999"/>
                    </a:lnTo>
                    <a:lnTo>
                      <a:pt x="2023" y="1098"/>
                    </a:lnTo>
                    <a:lnTo>
                      <a:pt x="2023" y="1031"/>
                    </a:lnTo>
                    <a:lnTo>
                      <a:pt x="1651" y="1031"/>
                    </a:lnTo>
                    <a:lnTo>
                      <a:pt x="1646" y="1078"/>
                    </a:lnTo>
                    <a:lnTo>
                      <a:pt x="1636" y="1123"/>
                    </a:lnTo>
                    <a:lnTo>
                      <a:pt x="1622" y="1168"/>
                    </a:lnTo>
                    <a:lnTo>
                      <a:pt x="1603" y="1210"/>
                    </a:lnTo>
                    <a:lnTo>
                      <a:pt x="1580" y="1249"/>
                    </a:lnTo>
                    <a:lnTo>
                      <a:pt x="1553" y="1287"/>
                    </a:lnTo>
                    <a:lnTo>
                      <a:pt x="1522" y="1322"/>
                    </a:lnTo>
                    <a:lnTo>
                      <a:pt x="1781" y="1554"/>
                    </a:lnTo>
                    <a:lnTo>
                      <a:pt x="1833" y="1506"/>
                    </a:lnTo>
                    <a:lnTo>
                      <a:pt x="1897" y="1705"/>
                    </a:lnTo>
                    <a:lnTo>
                      <a:pt x="1678" y="1646"/>
                    </a:lnTo>
                    <a:lnTo>
                      <a:pt x="1730" y="1599"/>
                    </a:lnTo>
                    <a:lnTo>
                      <a:pt x="1473" y="1369"/>
                    </a:lnTo>
                    <a:lnTo>
                      <a:pt x="1433" y="1397"/>
                    </a:lnTo>
                    <a:lnTo>
                      <a:pt x="1391" y="1422"/>
                    </a:lnTo>
                    <a:lnTo>
                      <a:pt x="1347" y="1444"/>
                    </a:lnTo>
                    <a:lnTo>
                      <a:pt x="1300" y="1462"/>
                    </a:lnTo>
                    <a:lnTo>
                      <a:pt x="1251" y="1476"/>
                    </a:lnTo>
                    <a:lnTo>
                      <a:pt x="1200" y="1485"/>
                    </a:lnTo>
                    <a:lnTo>
                      <a:pt x="1148" y="1491"/>
                    </a:lnTo>
                    <a:lnTo>
                      <a:pt x="1148" y="1816"/>
                    </a:lnTo>
                    <a:lnTo>
                      <a:pt x="1222" y="1816"/>
                    </a:lnTo>
                    <a:lnTo>
                      <a:pt x="1111" y="1997"/>
                    </a:lnTo>
                    <a:lnTo>
                      <a:pt x="1001" y="1816"/>
                    </a:lnTo>
                    <a:lnTo>
                      <a:pt x="1076" y="1816"/>
                    </a:lnTo>
                    <a:lnTo>
                      <a:pt x="1076" y="1491"/>
                    </a:lnTo>
                    <a:lnTo>
                      <a:pt x="1022" y="1485"/>
                    </a:lnTo>
                    <a:lnTo>
                      <a:pt x="972" y="1476"/>
                    </a:lnTo>
                    <a:lnTo>
                      <a:pt x="923" y="1462"/>
                    </a:lnTo>
                    <a:lnTo>
                      <a:pt x="876" y="1444"/>
                    </a:lnTo>
                    <a:lnTo>
                      <a:pt x="831" y="1422"/>
                    </a:lnTo>
                    <a:lnTo>
                      <a:pt x="788" y="1397"/>
                    </a:lnTo>
                    <a:lnTo>
                      <a:pt x="749" y="1369"/>
                    </a:lnTo>
                    <a:lnTo>
                      <a:pt x="492" y="1599"/>
                    </a:lnTo>
                    <a:lnTo>
                      <a:pt x="546" y="1647"/>
                    </a:lnTo>
                    <a:lnTo>
                      <a:pt x="324" y="1705"/>
                    </a:lnTo>
                    <a:lnTo>
                      <a:pt x="389" y="1506"/>
                    </a:lnTo>
                    <a:lnTo>
                      <a:pt x="442" y="1554"/>
                    </a:lnTo>
                    <a:lnTo>
                      <a:pt x="700" y="1321"/>
                    </a:lnTo>
                    <a:lnTo>
                      <a:pt x="665" y="1280"/>
                    </a:lnTo>
                    <a:lnTo>
                      <a:pt x="635" y="1236"/>
                    </a:lnTo>
                    <a:lnTo>
                      <a:pt x="609" y="1189"/>
                    </a:lnTo>
                    <a:lnTo>
                      <a:pt x="590" y="1138"/>
                    </a:lnTo>
                    <a:lnTo>
                      <a:pt x="578" y="1086"/>
                    </a:lnTo>
                    <a:lnTo>
                      <a:pt x="571" y="1031"/>
                    </a:lnTo>
                    <a:lnTo>
                      <a:pt x="201" y="1031"/>
                    </a:lnTo>
                    <a:lnTo>
                      <a:pt x="201" y="1098"/>
                    </a:lnTo>
                    <a:lnTo>
                      <a:pt x="0" y="999"/>
                    </a:lnTo>
                    <a:lnTo>
                      <a:pt x="201" y="899"/>
                    </a:lnTo>
                    <a:lnTo>
                      <a:pt x="201" y="967"/>
                    </a:lnTo>
                    <a:lnTo>
                      <a:pt x="572" y="967"/>
                    </a:lnTo>
                    <a:lnTo>
                      <a:pt x="581" y="912"/>
                    </a:lnTo>
                    <a:lnTo>
                      <a:pt x="596" y="861"/>
                    </a:lnTo>
                    <a:lnTo>
                      <a:pt x="616" y="812"/>
                    </a:lnTo>
                    <a:lnTo>
                      <a:pt x="641" y="765"/>
                    </a:lnTo>
                    <a:lnTo>
                      <a:pt x="673" y="722"/>
                    </a:lnTo>
                    <a:lnTo>
                      <a:pt x="709" y="682"/>
                    </a:lnTo>
                    <a:lnTo>
                      <a:pt x="442" y="443"/>
                    </a:lnTo>
                    <a:lnTo>
                      <a:pt x="389" y="491"/>
                    </a:lnTo>
                    <a:lnTo>
                      <a:pt x="324" y="293"/>
                    </a:lnTo>
                    <a:lnTo>
                      <a:pt x="546" y="350"/>
                    </a:lnTo>
                    <a:lnTo>
                      <a:pt x="492" y="397"/>
                    </a:lnTo>
                    <a:lnTo>
                      <a:pt x="760" y="638"/>
                    </a:lnTo>
                    <a:lnTo>
                      <a:pt x="805" y="607"/>
                    </a:lnTo>
                    <a:lnTo>
                      <a:pt x="853" y="580"/>
                    </a:lnTo>
                    <a:lnTo>
                      <a:pt x="905" y="558"/>
                    </a:lnTo>
                    <a:lnTo>
                      <a:pt x="960" y="541"/>
                    </a:lnTo>
                    <a:lnTo>
                      <a:pt x="1017" y="529"/>
                    </a:lnTo>
                    <a:lnTo>
                      <a:pt x="1076" y="523"/>
                    </a:lnTo>
                    <a:lnTo>
                      <a:pt x="1076" y="181"/>
                    </a:lnTo>
                    <a:lnTo>
                      <a:pt x="1001" y="181"/>
                    </a:lnTo>
                    <a:lnTo>
                      <a:pt x="11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2" name="Freeform 117"/>
              <p:cNvSpPr>
                <a:spLocks/>
              </p:cNvSpPr>
              <p:nvPr/>
            </p:nvSpPr>
            <p:spPr bwMode="auto">
              <a:xfrm>
                <a:off x="-668338" y="2700338"/>
                <a:ext cx="104775" cy="109538"/>
              </a:xfrm>
              <a:custGeom>
                <a:avLst/>
                <a:gdLst>
                  <a:gd name="T0" fmla="*/ 267 w 534"/>
                  <a:gd name="T1" fmla="*/ 0 h 479"/>
                  <a:gd name="T2" fmla="*/ 310 w 534"/>
                  <a:gd name="T3" fmla="*/ 3 h 479"/>
                  <a:gd name="T4" fmla="*/ 351 w 534"/>
                  <a:gd name="T5" fmla="*/ 12 h 479"/>
                  <a:gd name="T6" fmla="*/ 390 w 534"/>
                  <a:gd name="T7" fmla="*/ 27 h 479"/>
                  <a:gd name="T8" fmla="*/ 424 w 534"/>
                  <a:gd name="T9" fmla="*/ 47 h 479"/>
                  <a:gd name="T10" fmla="*/ 456 w 534"/>
                  <a:gd name="T11" fmla="*/ 71 h 479"/>
                  <a:gd name="T12" fmla="*/ 483 w 534"/>
                  <a:gd name="T13" fmla="*/ 98 h 479"/>
                  <a:gd name="T14" fmla="*/ 504 w 534"/>
                  <a:gd name="T15" fmla="*/ 129 h 479"/>
                  <a:gd name="T16" fmla="*/ 521 w 534"/>
                  <a:gd name="T17" fmla="*/ 164 h 479"/>
                  <a:gd name="T18" fmla="*/ 531 w 534"/>
                  <a:gd name="T19" fmla="*/ 200 h 479"/>
                  <a:gd name="T20" fmla="*/ 534 w 534"/>
                  <a:gd name="T21" fmla="*/ 240 h 479"/>
                  <a:gd name="T22" fmla="*/ 531 w 534"/>
                  <a:gd name="T23" fmla="*/ 278 h 479"/>
                  <a:gd name="T24" fmla="*/ 521 w 534"/>
                  <a:gd name="T25" fmla="*/ 315 h 479"/>
                  <a:gd name="T26" fmla="*/ 504 w 534"/>
                  <a:gd name="T27" fmla="*/ 349 h 479"/>
                  <a:gd name="T28" fmla="*/ 483 w 534"/>
                  <a:gd name="T29" fmla="*/ 380 h 479"/>
                  <a:gd name="T30" fmla="*/ 456 w 534"/>
                  <a:gd name="T31" fmla="*/ 409 h 479"/>
                  <a:gd name="T32" fmla="*/ 424 w 534"/>
                  <a:gd name="T33" fmla="*/ 433 h 479"/>
                  <a:gd name="T34" fmla="*/ 390 w 534"/>
                  <a:gd name="T35" fmla="*/ 453 h 479"/>
                  <a:gd name="T36" fmla="*/ 351 w 534"/>
                  <a:gd name="T37" fmla="*/ 467 h 479"/>
                  <a:gd name="T38" fmla="*/ 310 w 534"/>
                  <a:gd name="T39" fmla="*/ 476 h 479"/>
                  <a:gd name="T40" fmla="*/ 267 w 534"/>
                  <a:gd name="T41" fmla="*/ 479 h 479"/>
                  <a:gd name="T42" fmla="*/ 224 w 534"/>
                  <a:gd name="T43" fmla="*/ 476 h 479"/>
                  <a:gd name="T44" fmla="*/ 182 w 534"/>
                  <a:gd name="T45" fmla="*/ 467 h 479"/>
                  <a:gd name="T46" fmla="*/ 144 w 534"/>
                  <a:gd name="T47" fmla="*/ 453 h 479"/>
                  <a:gd name="T48" fmla="*/ 110 w 534"/>
                  <a:gd name="T49" fmla="*/ 433 h 479"/>
                  <a:gd name="T50" fmla="*/ 78 w 534"/>
                  <a:gd name="T51" fmla="*/ 409 h 479"/>
                  <a:gd name="T52" fmla="*/ 51 w 534"/>
                  <a:gd name="T53" fmla="*/ 380 h 479"/>
                  <a:gd name="T54" fmla="*/ 30 w 534"/>
                  <a:gd name="T55" fmla="*/ 349 h 479"/>
                  <a:gd name="T56" fmla="*/ 13 w 534"/>
                  <a:gd name="T57" fmla="*/ 315 h 479"/>
                  <a:gd name="T58" fmla="*/ 3 w 534"/>
                  <a:gd name="T59" fmla="*/ 278 h 479"/>
                  <a:gd name="T60" fmla="*/ 0 w 534"/>
                  <a:gd name="T61" fmla="*/ 240 h 479"/>
                  <a:gd name="T62" fmla="*/ 3 w 534"/>
                  <a:gd name="T63" fmla="*/ 200 h 479"/>
                  <a:gd name="T64" fmla="*/ 13 w 534"/>
                  <a:gd name="T65" fmla="*/ 164 h 479"/>
                  <a:gd name="T66" fmla="*/ 30 w 534"/>
                  <a:gd name="T67" fmla="*/ 129 h 479"/>
                  <a:gd name="T68" fmla="*/ 51 w 534"/>
                  <a:gd name="T69" fmla="*/ 98 h 479"/>
                  <a:gd name="T70" fmla="*/ 78 w 534"/>
                  <a:gd name="T71" fmla="*/ 71 h 479"/>
                  <a:gd name="T72" fmla="*/ 110 w 534"/>
                  <a:gd name="T73" fmla="*/ 47 h 479"/>
                  <a:gd name="T74" fmla="*/ 144 w 534"/>
                  <a:gd name="T75" fmla="*/ 27 h 479"/>
                  <a:gd name="T76" fmla="*/ 182 w 534"/>
                  <a:gd name="T77" fmla="*/ 12 h 479"/>
                  <a:gd name="T78" fmla="*/ 224 w 534"/>
                  <a:gd name="T79" fmla="*/ 3 h 479"/>
                  <a:gd name="T80" fmla="*/ 267 w 534"/>
                  <a:gd name="T8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79">
                    <a:moveTo>
                      <a:pt x="267" y="0"/>
                    </a:moveTo>
                    <a:lnTo>
                      <a:pt x="310" y="3"/>
                    </a:lnTo>
                    <a:lnTo>
                      <a:pt x="351" y="12"/>
                    </a:lnTo>
                    <a:lnTo>
                      <a:pt x="390" y="27"/>
                    </a:lnTo>
                    <a:lnTo>
                      <a:pt x="424" y="47"/>
                    </a:lnTo>
                    <a:lnTo>
                      <a:pt x="456" y="71"/>
                    </a:lnTo>
                    <a:lnTo>
                      <a:pt x="483" y="98"/>
                    </a:lnTo>
                    <a:lnTo>
                      <a:pt x="504" y="129"/>
                    </a:lnTo>
                    <a:lnTo>
                      <a:pt x="521" y="164"/>
                    </a:lnTo>
                    <a:lnTo>
                      <a:pt x="531" y="200"/>
                    </a:lnTo>
                    <a:lnTo>
                      <a:pt x="534" y="240"/>
                    </a:lnTo>
                    <a:lnTo>
                      <a:pt x="531" y="278"/>
                    </a:lnTo>
                    <a:lnTo>
                      <a:pt x="521" y="315"/>
                    </a:lnTo>
                    <a:lnTo>
                      <a:pt x="504" y="349"/>
                    </a:lnTo>
                    <a:lnTo>
                      <a:pt x="483" y="380"/>
                    </a:lnTo>
                    <a:lnTo>
                      <a:pt x="456" y="409"/>
                    </a:lnTo>
                    <a:lnTo>
                      <a:pt x="424" y="433"/>
                    </a:lnTo>
                    <a:lnTo>
                      <a:pt x="390" y="453"/>
                    </a:lnTo>
                    <a:lnTo>
                      <a:pt x="351" y="467"/>
                    </a:lnTo>
                    <a:lnTo>
                      <a:pt x="310" y="476"/>
                    </a:lnTo>
                    <a:lnTo>
                      <a:pt x="267" y="479"/>
                    </a:lnTo>
                    <a:lnTo>
                      <a:pt x="224" y="476"/>
                    </a:lnTo>
                    <a:lnTo>
                      <a:pt x="182" y="467"/>
                    </a:lnTo>
                    <a:lnTo>
                      <a:pt x="144" y="453"/>
                    </a:lnTo>
                    <a:lnTo>
                      <a:pt x="110" y="433"/>
                    </a:lnTo>
                    <a:lnTo>
                      <a:pt x="78" y="409"/>
                    </a:lnTo>
                    <a:lnTo>
                      <a:pt x="51" y="380"/>
                    </a:lnTo>
                    <a:lnTo>
                      <a:pt x="30" y="349"/>
                    </a:lnTo>
                    <a:lnTo>
                      <a:pt x="13" y="315"/>
                    </a:lnTo>
                    <a:lnTo>
                      <a:pt x="3" y="278"/>
                    </a:lnTo>
                    <a:lnTo>
                      <a:pt x="0" y="240"/>
                    </a:lnTo>
                    <a:lnTo>
                      <a:pt x="3" y="200"/>
                    </a:lnTo>
                    <a:lnTo>
                      <a:pt x="13" y="164"/>
                    </a:lnTo>
                    <a:lnTo>
                      <a:pt x="30" y="129"/>
                    </a:lnTo>
                    <a:lnTo>
                      <a:pt x="51" y="98"/>
                    </a:lnTo>
                    <a:lnTo>
                      <a:pt x="78" y="71"/>
                    </a:lnTo>
                    <a:lnTo>
                      <a:pt x="110" y="47"/>
                    </a:lnTo>
                    <a:lnTo>
                      <a:pt x="144" y="27"/>
                    </a:lnTo>
                    <a:lnTo>
                      <a:pt x="182"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3" name="Freeform 118"/>
              <p:cNvSpPr>
                <a:spLocks/>
              </p:cNvSpPr>
              <p:nvPr/>
            </p:nvSpPr>
            <p:spPr bwMode="auto">
              <a:xfrm>
                <a:off x="-1077913" y="3119438"/>
                <a:ext cx="106362" cy="109538"/>
              </a:xfrm>
              <a:custGeom>
                <a:avLst/>
                <a:gdLst>
                  <a:gd name="T0" fmla="*/ 266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6 w 534"/>
                  <a:gd name="T41" fmla="*/ 481 h 481"/>
                  <a:gd name="T42" fmla="*/ 224 w 534"/>
                  <a:gd name="T43" fmla="*/ 477 h 481"/>
                  <a:gd name="T44" fmla="*/ 182 w 534"/>
                  <a:gd name="T45" fmla="*/ 468 h 481"/>
                  <a:gd name="T46" fmla="*/ 144 w 534"/>
                  <a:gd name="T47" fmla="*/ 454 h 481"/>
                  <a:gd name="T48" fmla="*/ 109 w 534"/>
                  <a:gd name="T49" fmla="*/ 434 h 481"/>
                  <a:gd name="T50" fmla="*/ 78 w 534"/>
                  <a:gd name="T51" fmla="*/ 411 h 481"/>
                  <a:gd name="T52" fmla="*/ 51 w 534"/>
                  <a:gd name="T53" fmla="*/ 382 h 481"/>
                  <a:gd name="T54" fmla="*/ 30 w 534"/>
                  <a:gd name="T55" fmla="*/ 350 h 481"/>
                  <a:gd name="T56" fmla="*/ 14 w 534"/>
                  <a:gd name="T57" fmla="*/ 316 h 481"/>
                  <a:gd name="T58" fmla="*/ 4 w 534"/>
                  <a:gd name="T59" fmla="*/ 280 h 481"/>
                  <a:gd name="T60" fmla="*/ 0 w 534"/>
                  <a:gd name="T61" fmla="*/ 241 h 481"/>
                  <a:gd name="T62" fmla="*/ 4 w 534"/>
                  <a:gd name="T63" fmla="*/ 202 h 481"/>
                  <a:gd name="T64" fmla="*/ 14 w 534"/>
                  <a:gd name="T65" fmla="*/ 165 h 481"/>
                  <a:gd name="T66" fmla="*/ 30 w 534"/>
                  <a:gd name="T67" fmla="*/ 130 h 481"/>
                  <a:gd name="T68" fmla="*/ 51 w 534"/>
                  <a:gd name="T69" fmla="*/ 99 h 481"/>
                  <a:gd name="T70" fmla="*/ 78 w 534"/>
                  <a:gd name="T71" fmla="*/ 71 h 481"/>
                  <a:gd name="T72" fmla="*/ 109 w 534"/>
                  <a:gd name="T73" fmla="*/ 48 h 481"/>
                  <a:gd name="T74" fmla="*/ 144 w 534"/>
                  <a:gd name="T75" fmla="*/ 28 h 481"/>
                  <a:gd name="T76" fmla="*/ 182 w 534"/>
                  <a:gd name="T77" fmla="*/ 13 h 481"/>
                  <a:gd name="T78" fmla="*/ 224 w 534"/>
                  <a:gd name="T79" fmla="*/ 4 h 481"/>
                  <a:gd name="T80" fmla="*/ 266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6"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6" y="481"/>
                    </a:lnTo>
                    <a:lnTo>
                      <a:pt x="224" y="477"/>
                    </a:lnTo>
                    <a:lnTo>
                      <a:pt x="182" y="468"/>
                    </a:lnTo>
                    <a:lnTo>
                      <a:pt x="144" y="454"/>
                    </a:lnTo>
                    <a:lnTo>
                      <a:pt x="109" y="434"/>
                    </a:lnTo>
                    <a:lnTo>
                      <a:pt x="78" y="411"/>
                    </a:lnTo>
                    <a:lnTo>
                      <a:pt x="51" y="382"/>
                    </a:lnTo>
                    <a:lnTo>
                      <a:pt x="30" y="350"/>
                    </a:lnTo>
                    <a:lnTo>
                      <a:pt x="14" y="316"/>
                    </a:lnTo>
                    <a:lnTo>
                      <a:pt x="4" y="280"/>
                    </a:lnTo>
                    <a:lnTo>
                      <a:pt x="0" y="241"/>
                    </a:lnTo>
                    <a:lnTo>
                      <a:pt x="4" y="202"/>
                    </a:lnTo>
                    <a:lnTo>
                      <a:pt x="14" y="165"/>
                    </a:lnTo>
                    <a:lnTo>
                      <a:pt x="30" y="130"/>
                    </a:lnTo>
                    <a:lnTo>
                      <a:pt x="51" y="99"/>
                    </a:lnTo>
                    <a:lnTo>
                      <a:pt x="78" y="71"/>
                    </a:lnTo>
                    <a:lnTo>
                      <a:pt x="109" y="48"/>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4" name="Freeform 119"/>
              <p:cNvSpPr>
                <a:spLocks/>
              </p:cNvSpPr>
              <p:nvPr/>
            </p:nvSpPr>
            <p:spPr bwMode="auto">
              <a:xfrm>
                <a:off x="-668338" y="3119438"/>
                <a:ext cx="104775" cy="109538"/>
              </a:xfrm>
              <a:custGeom>
                <a:avLst/>
                <a:gdLst>
                  <a:gd name="T0" fmla="*/ 267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7 w 534"/>
                  <a:gd name="T41" fmla="*/ 481 h 481"/>
                  <a:gd name="T42" fmla="*/ 224 w 534"/>
                  <a:gd name="T43" fmla="*/ 477 h 481"/>
                  <a:gd name="T44" fmla="*/ 182 w 534"/>
                  <a:gd name="T45" fmla="*/ 468 h 481"/>
                  <a:gd name="T46" fmla="*/ 144 w 534"/>
                  <a:gd name="T47" fmla="*/ 454 h 481"/>
                  <a:gd name="T48" fmla="*/ 110 w 534"/>
                  <a:gd name="T49" fmla="*/ 434 h 481"/>
                  <a:gd name="T50" fmla="*/ 78 w 534"/>
                  <a:gd name="T51" fmla="*/ 411 h 481"/>
                  <a:gd name="T52" fmla="*/ 51 w 534"/>
                  <a:gd name="T53" fmla="*/ 382 h 481"/>
                  <a:gd name="T54" fmla="*/ 30 w 534"/>
                  <a:gd name="T55" fmla="*/ 350 h 481"/>
                  <a:gd name="T56" fmla="*/ 13 w 534"/>
                  <a:gd name="T57" fmla="*/ 316 h 481"/>
                  <a:gd name="T58" fmla="*/ 3 w 534"/>
                  <a:gd name="T59" fmla="*/ 280 h 481"/>
                  <a:gd name="T60" fmla="*/ 0 w 534"/>
                  <a:gd name="T61" fmla="*/ 241 h 481"/>
                  <a:gd name="T62" fmla="*/ 3 w 534"/>
                  <a:gd name="T63" fmla="*/ 202 h 481"/>
                  <a:gd name="T64" fmla="*/ 13 w 534"/>
                  <a:gd name="T65" fmla="*/ 165 h 481"/>
                  <a:gd name="T66" fmla="*/ 30 w 534"/>
                  <a:gd name="T67" fmla="*/ 130 h 481"/>
                  <a:gd name="T68" fmla="*/ 51 w 534"/>
                  <a:gd name="T69" fmla="*/ 99 h 481"/>
                  <a:gd name="T70" fmla="*/ 78 w 534"/>
                  <a:gd name="T71" fmla="*/ 71 h 481"/>
                  <a:gd name="T72" fmla="*/ 110 w 534"/>
                  <a:gd name="T73" fmla="*/ 48 h 481"/>
                  <a:gd name="T74" fmla="*/ 144 w 534"/>
                  <a:gd name="T75" fmla="*/ 28 h 481"/>
                  <a:gd name="T76" fmla="*/ 182 w 534"/>
                  <a:gd name="T77" fmla="*/ 13 h 481"/>
                  <a:gd name="T78" fmla="*/ 224 w 534"/>
                  <a:gd name="T79" fmla="*/ 4 h 481"/>
                  <a:gd name="T80" fmla="*/ 267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7"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7" y="481"/>
                    </a:lnTo>
                    <a:lnTo>
                      <a:pt x="224" y="477"/>
                    </a:lnTo>
                    <a:lnTo>
                      <a:pt x="182" y="468"/>
                    </a:lnTo>
                    <a:lnTo>
                      <a:pt x="144" y="454"/>
                    </a:lnTo>
                    <a:lnTo>
                      <a:pt x="110" y="434"/>
                    </a:lnTo>
                    <a:lnTo>
                      <a:pt x="78" y="411"/>
                    </a:lnTo>
                    <a:lnTo>
                      <a:pt x="51" y="382"/>
                    </a:lnTo>
                    <a:lnTo>
                      <a:pt x="30" y="350"/>
                    </a:lnTo>
                    <a:lnTo>
                      <a:pt x="13" y="316"/>
                    </a:lnTo>
                    <a:lnTo>
                      <a:pt x="3" y="280"/>
                    </a:lnTo>
                    <a:lnTo>
                      <a:pt x="0" y="241"/>
                    </a:lnTo>
                    <a:lnTo>
                      <a:pt x="3" y="202"/>
                    </a:lnTo>
                    <a:lnTo>
                      <a:pt x="13" y="165"/>
                    </a:lnTo>
                    <a:lnTo>
                      <a:pt x="30" y="130"/>
                    </a:lnTo>
                    <a:lnTo>
                      <a:pt x="51" y="99"/>
                    </a:lnTo>
                    <a:lnTo>
                      <a:pt x="78" y="71"/>
                    </a:lnTo>
                    <a:lnTo>
                      <a:pt x="110" y="48"/>
                    </a:lnTo>
                    <a:lnTo>
                      <a:pt x="144" y="28"/>
                    </a:lnTo>
                    <a:lnTo>
                      <a:pt x="182" y="13"/>
                    </a:lnTo>
                    <a:lnTo>
                      <a:pt x="224" y="4"/>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5" name="Freeform 120"/>
              <p:cNvSpPr>
                <a:spLocks/>
              </p:cNvSpPr>
              <p:nvPr/>
            </p:nvSpPr>
            <p:spPr bwMode="auto">
              <a:xfrm>
                <a:off x="-1077913" y="2700338"/>
                <a:ext cx="106362" cy="109538"/>
              </a:xfrm>
              <a:custGeom>
                <a:avLst/>
                <a:gdLst>
                  <a:gd name="T0" fmla="*/ 266 w 534"/>
                  <a:gd name="T1" fmla="*/ 0 h 480"/>
                  <a:gd name="T2" fmla="*/ 310 w 534"/>
                  <a:gd name="T3" fmla="*/ 3 h 480"/>
                  <a:gd name="T4" fmla="*/ 351 w 534"/>
                  <a:gd name="T5" fmla="*/ 12 h 480"/>
                  <a:gd name="T6" fmla="*/ 390 w 534"/>
                  <a:gd name="T7" fmla="*/ 28 h 480"/>
                  <a:gd name="T8" fmla="*/ 424 w 534"/>
                  <a:gd name="T9" fmla="*/ 47 h 480"/>
                  <a:gd name="T10" fmla="*/ 456 w 534"/>
                  <a:gd name="T11" fmla="*/ 71 h 480"/>
                  <a:gd name="T12" fmla="*/ 483 w 534"/>
                  <a:gd name="T13" fmla="*/ 99 h 480"/>
                  <a:gd name="T14" fmla="*/ 504 w 534"/>
                  <a:gd name="T15" fmla="*/ 130 h 480"/>
                  <a:gd name="T16" fmla="*/ 521 w 534"/>
                  <a:gd name="T17" fmla="*/ 165 h 480"/>
                  <a:gd name="T18" fmla="*/ 531 w 534"/>
                  <a:gd name="T19" fmla="*/ 201 h 480"/>
                  <a:gd name="T20" fmla="*/ 534 w 534"/>
                  <a:gd name="T21" fmla="*/ 241 h 480"/>
                  <a:gd name="T22" fmla="*/ 531 w 534"/>
                  <a:gd name="T23" fmla="*/ 280 h 480"/>
                  <a:gd name="T24" fmla="*/ 521 w 534"/>
                  <a:gd name="T25" fmla="*/ 316 h 480"/>
                  <a:gd name="T26" fmla="*/ 504 w 534"/>
                  <a:gd name="T27" fmla="*/ 351 h 480"/>
                  <a:gd name="T28" fmla="*/ 483 w 534"/>
                  <a:gd name="T29" fmla="*/ 382 h 480"/>
                  <a:gd name="T30" fmla="*/ 456 w 534"/>
                  <a:gd name="T31" fmla="*/ 411 h 480"/>
                  <a:gd name="T32" fmla="*/ 424 w 534"/>
                  <a:gd name="T33" fmla="*/ 434 h 480"/>
                  <a:gd name="T34" fmla="*/ 390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29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29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2 h 480"/>
                  <a:gd name="T78" fmla="*/ 224 w 534"/>
                  <a:gd name="T79" fmla="*/ 3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3"/>
                    </a:lnTo>
                    <a:lnTo>
                      <a:pt x="351" y="12"/>
                    </a:lnTo>
                    <a:lnTo>
                      <a:pt x="390" y="28"/>
                    </a:lnTo>
                    <a:lnTo>
                      <a:pt x="424" y="47"/>
                    </a:lnTo>
                    <a:lnTo>
                      <a:pt x="456" y="71"/>
                    </a:lnTo>
                    <a:lnTo>
                      <a:pt x="483" y="99"/>
                    </a:lnTo>
                    <a:lnTo>
                      <a:pt x="504" y="130"/>
                    </a:lnTo>
                    <a:lnTo>
                      <a:pt x="521" y="165"/>
                    </a:lnTo>
                    <a:lnTo>
                      <a:pt x="531" y="201"/>
                    </a:lnTo>
                    <a:lnTo>
                      <a:pt x="534" y="241"/>
                    </a:lnTo>
                    <a:lnTo>
                      <a:pt x="531" y="280"/>
                    </a:lnTo>
                    <a:lnTo>
                      <a:pt x="521" y="316"/>
                    </a:lnTo>
                    <a:lnTo>
                      <a:pt x="504" y="351"/>
                    </a:lnTo>
                    <a:lnTo>
                      <a:pt x="483" y="382"/>
                    </a:lnTo>
                    <a:lnTo>
                      <a:pt x="456" y="411"/>
                    </a:lnTo>
                    <a:lnTo>
                      <a:pt x="424" y="434"/>
                    </a:lnTo>
                    <a:lnTo>
                      <a:pt x="390" y="454"/>
                    </a:lnTo>
                    <a:lnTo>
                      <a:pt x="351" y="468"/>
                    </a:lnTo>
                    <a:lnTo>
                      <a:pt x="310" y="477"/>
                    </a:lnTo>
                    <a:lnTo>
                      <a:pt x="266" y="480"/>
                    </a:lnTo>
                    <a:lnTo>
                      <a:pt x="224" y="477"/>
                    </a:lnTo>
                    <a:lnTo>
                      <a:pt x="182" y="468"/>
                    </a:lnTo>
                    <a:lnTo>
                      <a:pt x="144" y="454"/>
                    </a:lnTo>
                    <a:lnTo>
                      <a:pt x="109" y="434"/>
                    </a:lnTo>
                    <a:lnTo>
                      <a:pt x="78" y="411"/>
                    </a:lnTo>
                    <a:lnTo>
                      <a:pt x="51" y="382"/>
                    </a:lnTo>
                    <a:lnTo>
                      <a:pt x="29" y="351"/>
                    </a:lnTo>
                    <a:lnTo>
                      <a:pt x="13" y="316"/>
                    </a:lnTo>
                    <a:lnTo>
                      <a:pt x="3" y="280"/>
                    </a:lnTo>
                    <a:lnTo>
                      <a:pt x="0" y="241"/>
                    </a:lnTo>
                    <a:lnTo>
                      <a:pt x="3" y="201"/>
                    </a:lnTo>
                    <a:lnTo>
                      <a:pt x="13" y="165"/>
                    </a:lnTo>
                    <a:lnTo>
                      <a:pt x="29" y="130"/>
                    </a:lnTo>
                    <a:lnTo>
                      <a:pt x="51" y="99"/>
                    </a:lnTo>
                    <a:lnTo>
                      <a:pt x="78" y="71"/>
                    </a:lnTo>
                    <a:lnTo>
                      <a:pt x="109" y="47"/>
                    </a:lnTo>
                    <a:lnTo>
                      <a:pt x="144" y="28"/>
                    </a:lnTo>
                    <a:lnTo>
                      <a:pt x="182" y="12"/>
                    </a:lnTo>
                    <a:lnTo>
                      <a:pt x="224" y="3"/>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grpSp>
      </p:grpSp>
    </p:spTree>
    <p:extLst>
      <p:ext uri="{BB962C8B-B14F-4D97-AF65-F5344CB8AC3E}">
        <p14:creationId xmlns:p14="http://schemas.microsoft.com/office/powerpoint/2010/main" val="88667671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84" y="228600"/>
            <a:ext cx="11579675" cy="424732"/>
          </a:xfrm>
        </p:spPr>
        <p:txBody>
          <a:bodyPr/>
          <a:lstStyle/>
          <a:p>
            <a:r>
              <a:rPr lang="en-US" dirty="0" smtClean="0"/>
              <a:t>Integrated Roadmap : 2018</a:t>
            </a:r>
            <a:endParaRPr lang="en-US" dirty="0"/>
          </a:p>
        </p:txBody>
      </p:sp>
      <p:pic>
        <p:nvPicPr>
          <p:cNvPr id="4" name="Picture 3"/>
          <p:cNvPicPr>
            <a:picLocks noChangeAspect="1"/>
          </p:cNvPicPr>
          <p:nvPr/>
        </p:nvPicPr>
        <p:blipFill>
          <a:blip r:embed="rId3"/>
          <a:stretch>
            <a:fillRect/>
          </a:stretch>
        </p:blipFill>
        <p:spPr>
          <a:xfrm>
            <a:off x="302684" y="629450"/>
            <a:ext cx="11845348" cy="5693670"/>
          </a:xfrm>
          <a:prstGeom prst="rect">
            <a:avLst/>
          </a:prstGeom>
        </p:spPr>
      </p:pic>
    </p:spTree>
    <p:extLst>
      <p:ext uri="{BB962C8B-B14F-4D97-AF65-F5344CB8AC3E}">
        <p14:creationId xmlns:p14="http://schemas.microsoft.com/office/powerpoint/2010/main" val="10226718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84" y="304800"/>
            <a:ext cx="11579675" cy="424732"/>
          </a:xfrm>
        </p:spPr>
        <p:txBody>
          <a:bodyPr/>
          <a:lstStyle/>
          <a:p>
            <a:r>
              <a:rPr lang="en-US" dirty="0" smtClean="0"/>
              <a:t>Tools Evaluated</a:t>
            </a:r>
            <a:endParaRPr lang="en-US" dirty="0"/>
          </a:p>
        </p:txBody>
      </p:sp>
      <p:graphicFrame>
        <p:nvGraphicFramePr>
          <p:cNvPr id="6" name="Table 5"/>
          <p:cNvGraphicFramePr>
            <a:graphicFrameLocks noGrp="1"/>
          </p:cNvGraphicFramePr>
          <p:nvPr>
            <p:extLst/>
          </p:nvPr>
        </p:nvGraphicFramePr>
        <p:xfrm>
          <a:off x="278854" y="940918"/>
          <a:ext cx="11601998" cy="5307482"/>
        </p:xfrm>
        <a:graphic>
          <a:graphicData uri="http://schemas.openxmlformats.org/drawingml/2006/table">
            <a:tbl>
              <a:tblPr firstRow="1" bandRow="1">
                <a:tableStyleId>{5C22544A-7EE6-4342-B048-85BDC9FD1C3A}</a:tableStyleId>
              </a:tblPr>
              <a:tblGrid>
                <a:gridCol w="559346">
                  <a:extLst>
                    <a:ext uri="{9D8B030D-6E8A-4147-A177-3AD203B41FA5}">
                      <a16:colId xmlns:a16="http://schemas.microsoft.com/office/drawing/2014/main" val="20000"/>
                    </a:ext>
                  </a:extLst>
                </a:gridCol>
                <a:gridCol w="2745622">
                  <a:extLst>
                    <a:ext uri="{9D8B030D-6E8A-4147-A177-3AD203B41FA5}">
                      <a16:colId xmlns:a16="http://schemas.microsoft.com/office/drawing/2014/main" val="20001"/>
                    </a:ext>
                  </a:extLst>
                </a:gridCol>
                <a:gridCol w="2642226">
                  <a:extLst>
                    <a:ext uri="{9D8B030D-6E8A-4147-A177-3AD203B41FA5}">
                      <a16:colId xmlns:a16="http://schemas.microsoft.com/office/drawing/2014/main" val="20002"/>
                    </a:ext>
                  </a:extLst>
                </a:gridCol>
                <a:gridCol w="2765552">
                  <a:extLst>
                    <a:ext uri="{9D8B030D-6E8A-4147-A177-3AD203B41FA5}">
                      <a16:colId xmlns:a16="http://schemas.microsoft.com/office/drawing/2014/main" val="20003"/>
                    </a:ext>
                  </a:extLst>
                </a:gridCol>
                <a:gridCol w="2889252">
                  <a:extLst>
                    <a:ext uri="{9D8B030D-6E8A-4147-A177-3AD203B41FA5}">
                      <a16:colId xmlns:a16="http://schemas.microsoft.com/office/drawing/2014/main" val="20004"/>
                    </a:ext>
                  </a:extLst>
                </a:gridCol>
              </a:tblGrid>
              <a:tr h="303994">
                <a:tc>
                  <a:txBody>
                    <a:bodyPr/>
                    <a:lstStyle/>
                    <a:p>
                      <a:endParaRPr lang="en-US" sz="1400" dirty="0"/>
                    </a:p>
                  </a:txBody>
                  <a:tcPr/>
                </a:tc>
                <a:tc>
                  <a:txBody>
                    <a:bodyPr/>
                    <a:lstStyle/>
                    <a:p>
                      <a:r>
                        <a:rPr lang="en-US" sz="1400" dirty="0" smtClean="0"/>
                        <a:t>IBM (</a:t>
                      </a:r>
                      <a:r>
                        <a:rPr lang="en-US" sz="1400" dirty="0" err="1" smtClean="0"/>
                        <a:t>OpenPages</a:t>
                      </a:r>
                      <a:r>
                        <a:rPr lang="en-US" sz="1400" dirty="0" smtClean="0"/>
                        <a:t>)</a:t>
                      </a:r>
                      <a:endParaRPr lang="en-US" sz="1400" dirty="0"/>
                    </a:p>
                  </a:txBody>
                  <a:tcPr/>
                </a:tc>
                <a:tc>
                  <a:txBody>
                    <a:bodyPr/>
                    <a:lstStyle/>
                    <a:p>
                      <a:r>
                        <a:rPr lang="en-US" sz="1400" b="1" kern="1200" dirty="0" smtClean="0">
                          <a:solidFill>
                            <a:schemeClr val="lt1"/>
                          </a:solidFill>
                          <a:latin typeface="+mn-lt"/>
                          <a:ea typeface="+mn-ea"/>
                          <a:cs typeface="+mn-cs"/>
                        </a:rPr>
                        <a:t>EMC (RSA Archer)</a:t>
                      </a:r>
                      <a:endParaRPr lang="en-US" sz="1400" b="1" kern="1200" dirty="0">
                        <a:solidFill>
                          <a:schemeClr val="lt1"/>
                        </a:solidFill>
                        <a:latin typeface="+mn-lt"/>
                        <a:ea typeface="+mn-ea"/>
                        <a:cs typeface="+mn-cs"/>
                      </a:endParaRPr>
                    </a:p>
                  </a:txBody>
                  <a:tcPr/>
                </a:tc>
                <a:tc>
                  <a:txBody>
                    <a:bodyPr/>
                    <a:lstStyle/>
                    <a:p>
                      <a:r>
                        <a:rPr lang="en-US" sz="1400" dirty="0" smtClean="0"/>
                        <a:t>MetricStream</a:t>
                      </a:r>
                      <a:endParaRPr lang="en-US" sz="1400" dirty="0"/>
                    </a:p>
                  </a:txBody>
                  <a:tcPr/>
                </a:tc>
                <a:tc>
                  <a:txBody>
                    <a:bodyPr/>
                    <a:lstStyle/>
                    <a:p>
                      <a:r>
                        <a:rPr lang="en-US" sz="1400" dirty="0" err="1" smtClean="0"/>
                        <a:t>ControlCase</a:t>
                      </a:r>
                      <a:endParaRPr lang="en-US" sz="1400" dirty="0"/>
                    </a:p>
                  </a:txBody>
                  <a:tcPr/>
                </a:tc>
                <a:extLst>
                  <a:ext uri="{0D108BD9-81ED-4DB2-BD59-A6C34878D82A}">
                    <a16:rowId xmlns:a16="http://schemas.microsoft.com/office/drawing/2014/main" val="10000"/>
                  </a:ext>
                </a:extLst>
              </a:tr>
              <a:tr h="2564282">
                <a:tc>
                  <a:txBody>
                    <a:bodyPr/>
                    <a:lstStyle/>
                    <a:p>
                      <a:pPr algn="ctr"/>
                      <a:r>
                        <a:rPr lang="en-US" sz="1400" dirty="0" smtClean="0"/>
                        <a:t>Strength</a:t>
                      </a:r>
                      <a:endParaRPr lang="en-US" sz="1400" dirty="0"/>
                    </a:p>
                  </a:txBody>
                  <a:tcPr vert="vert270"/>
                </a:tc>
                <a:tc>
                  <a:txBody>
                    <a:bodyPr/>
                    <a:lstStyle/>
                    <a:p>
                      <a:pPr marL="171450" indent="-171450">
                        <a:buFont typeface="Arial" panose="020B0604020202020204" pitchFamily="34" charset="0"/>
                        <a:buChar char="•"/>
                      </a:pPr>
                      <a:r>
                        <a:rPr lang="en-US" sz="1100" b="0" i="0" kern="1200" dirty="0" smtClean="0">
                          <a:solidFill>
                            <a:schemeClr val="dk1"/>
                          </a:solidFill>
                          <a:effectLst/>
                          <a:latin typeface="+mn-lt"/>
                          <a:ea typeface="+mn-ea"/>
                          <a:cs typeface="+mn-cs"/>
                        </a:rPr>
                        <a:t>Primary buyer identification — IBM </a:t>
                      </a:r>
                      <a:r>
                        <a:rPr lang="en-US" sz="1100" b="1" i="0" kern="1200" dirty="0" smtClean="0">
                          <a:solidFill>
                            <a:srgbClr val="008C95"/>
                          </a:solidFill>
                          <a:effectLst/>
                          <a:latin typeface="+mn-lt"/>
                          <a:ea typeface="+mn-ea"/>
                          <a:cs typeface="+mn-cs"/>
                        </a:rPr>
                        <a:t>understands the needs of risk </a:t>
                      </a:r>
                      <a:r>
                        <a:rPr lang="en-US" sz="1100" b="0" i="0" kern="1200" dirty="0" smtClean="0">
                          <a:solidFill>
                            <a:schemeClr val="dk1"/>
                          </a:solidFill>
                          <a:effectLst/>
                          <a:latin typeface="+mn-lt"/>
                          <a:ea typeface="+mn-ea"/>
                          <a:cs typeface="+mn-cs"/>
                        </a:rPr>
                        <a:t>and security professionals, and does a good job of targeting the needs of those roles.</a:t>
                      </a:r>
                    </a:p>
                    <a:p>
                      <a:pPr marL="171450" indent="-171450">
                        <a:buFont typeface="Arial" panose="020B0604020202020204" pitchFamily="34" charset="0"/>
                        <a:buChar char="•"/>
                      </a:pPr>
                      <a:r>
                        <a:rPr lang="en-US" sz="1100" b="0" i="0" kern="1200" dirty="0" smtClean="0">
                          <a:solidFill>
                            <a:schemeClr val="dk1"/>
                          </a:solidFill>
                          <a:effectLst/>
                          <a:latin typeface="+mn-lt"/>
                          <a:ea typeface="+mn-ea"/>
                          <a:cs typeface="+mn-cs"/>
                        </a:rPr>
                        <a:t>Geographic strategy — As a </a:t>
                      </a:r>
                      <a:r>
                        <a:rPr lang="en-US" sz="1100" b="1" i="0" kern="1200" dirty="0" smtClean="0">
                          <a:solidFill>
                            <a:srgbClr val="008C95"/>
                          </a:solidFill>
                          <a:effectLst/>
                          <a:latin typeface="+mn-lt"/>
                          <a:ea typeface="+mn-ea"/>
                          <a:cs typeface="+mn-cs"/>
                        </a:rPr>
                        <a:t>global vendor</a:t>
                      </a:r>
                      <a:r>
                        <a:rPr lang="en-US" sz="1100" b="0" i="0" kern="1200" dirty="0" smtClean="0">
                          <a:solidFill>
                            <a:schemeClr val="dk1"/>
                          </a:solidFill>
                          <a:effectLst/>
                          <a:latin typeface="+mn-lt"/>
                          <a:ea typeface="+mn-ea"/>
                          <a:cs typeface="+mn-cs"/>
                        </a:rPr>
                        <a:t>, the vendor provides local sales, engineering and support all around the world.</a:t>
                      </a:r>
                      <a:endParaRPr lang="en-US" sz="1100" b="0" i="0" kern="1200" dirty="0">
                        <a:solidFill>
                          <a:schemeClr val="dk1"/>
                        </a:solidFill>
                        <a:effectLst/>
                        <a:latin typeface="+mn-lt"/>
                        <a:ea typeface="+mn-ea"/>
                        <a:cs typeface="+mn-cs"/>
                      </a:endParaRPr>
                    </a:p>
                  </a:txBody>
                  <a:tcPr/>
                </a:tc>
                <a:tc>
                  <a:txBody>
                    <a:bodyPr/>
                    <a:lstStyle/>
                    <a:p>
                      <a:pPr marL="171450" indent="-171450">
                        <a:buFont typeface="Arial" panose="020B0604020202020204" pitchFamily="34" charset="0"/>
                        <a:buChar char="•"/>
                      </a:pPr>
                      <a:r>
                        <a:rPr lang="en-US" sz="1100" b="1" i="0" kern="1200" dirty="0" smtClean="0">
                          <a:solidFill>
                            <a:srgbClr val="008C95"/>
                          </a:solidFill>
                          <a:effectLst/>
                          <a:latin typeface="+mn-lt"/>
                          <a:ea typeface="+mn-ea"/>
                          <a:cs typeface="+mn-cs"/>
                        </a:rPr>
                        <a:t>Market understanding </a:t>
                      </a:r>
                      <a:r>
                        <a:rPr lang="en-US" sz="1100" b="0" i="0" kern="1200" dirty="0" smtClean="0">
                          <a:solidFill>
                            <a:schemeClr val="dk1"/>
                          </a:solidFill>
                          <a:effectLst/>
                          <a:latin typeface="+mn-lt"/>
                          <a:ea typeface="+mn-ea"/>
                          <a:cs typeface="+mn-cs"/>
                        </a:rPr>
                        <a:t>—fulfillment of critical needs, customer understanding and insight into primary buyer identification </a:t>
                      </a:r>
                    </a:p>
                    <a:p>
                      <a:pPr marL="171450" indent="-171450">
                        <a:buFont typeface="Arial" panose="020B0604020202020204" pitchFamily="34" charset="0"/>
                        <a:buChar char="•"/>
                      </a:pPr>
                      <a:r>
                        <a:rPr lang="en-US" sz="1100" b="1" i="0" kern="1200" dirty="0" smtClean="0">
                          <a:solidFill>
                            <a:srgbClr val="008C95"/>
                          </a:solidFill>
                          <a:effectLst/>
                          <a:latin typeface="+mn-lt"/>
                          <a:ea typeface="+mn-ea"/>
                          <a:cs typeface="+mn-cs"/>
                        </a:rPr>
                        <a:t>Product roadmap </a:t>
                      </a:r>
                      <a:r>
                        <a:rPr lang="en-US" sz="1100" b="0" i="0" kern="1200" dirty="0" smtClean="0">
                          <a:solidFill>
                            <a:schemeClr val="dk1"/>
                          </a:solidFill>
                          <a:effectLst/>
                          <a:latin typeface="+mn-lt"/>
                          <a:ea typeface="+mn-ea"/>
                          <a:cs typeface="+mn-cs"/>
                        </a:rPr>
                        <a:t>— The roadmap actively considers input from customers</a:t>
                      </a:r>
                    </a:p>
                    <a:p>
                      <a:pPr marL="171450" indent="-171450">
                        <a:buFont typeface="Arial" panose="020B0604020202020204" pitchFamily="34" charset="0"/>
                        <a:buChar char="•"/>
                      </a:pPr>
                      <a:r>
                        <a:rPr lang="en-US" sz="1100" b="1" i="0" kern="1200" dirty="0" smtClean="0">
                          <a:solidFill>
                            <a:srgbClr val="008C95"/>
                          </a:solidFill>
                          <a:effectLst/>
                          <a:latin typeface="+mn-lt"/>
                          <a:ea typeface="+mn-ea"/>
                          <a:cs typeface="+mn-cs"/>
                        </a:rPr>
                        <a:t>Geographic strategy</a:t>
                      </a:r>
                      <a:r>
                        <a:rPr lang="en-US" sz="1100" b="0" i="0" kern="1200" dirty="0" smtClean="0">
                          <a:solidFill>
                            <a:schemeClr val="dk1"/>
                          </a:solidFill>
                          <a:effectLst/>
                          <a:latin typeface="+mn-lt"/>
                          <a:ea typeface="+mn-ea"/>
                          <a:cs typeface="+mn-cs"/>
                        </a:rPr>
                        <a:t> —has partnerships in each region with </a:t>
                      </a:r>
                      <a:r>
                        <a:rPr lang="en-US" sz="1100" b="1" i="0" kern="1200" dirty="0" smtClean="0">
                          <a:solidFill>
                            <a:srgbClr val="008C95"/>
                          </a:solidFill>
                          <a:effectLst/>
                          <a:latin typeface="+mn-lt"/>
                          <a:ea typeface="+mn-ea"/>
                          <a:cs typeface="+mn-cs"/>
                        </a:rPr>
                        <a:t>consulting service providers</a:t>
                      </a:r>
                      <a:r>
                        <a:rPr lang="en-US" sz="1100" b="0" i="0" kern="1200" dirty="0" smtClean="0">
                          <a:solidFill>
                            <a:schemeClr val="dk1"/>
                          </a:solidFill>
                          <a:effectLst/>
                          <a:latin typeface="+mn-lt"/>
                          <a:ea typeface="+mn-ea"/>
                          <a:cs typeface="+mn-cs"/>
                        </a:rPr>
                        <a:t>, system integrators and value-added resellers.</a:t>
                      </a:r>
                    </a:p>
                  </a:txBody>
                  <a:tcPr/>
                </a:tc>
                <a:tc>
                  <a:txBody>
                    <a:bodyPr/>
                    <a:lstStyle/>
                    <a:p>
                      <a:pPr marL="171450" indent="-171450">
                        <a:buFont typeface="Arial" panose="020B0604020202020204" pitchFamily="34" charset="0"/>
                        <a:buChar char="•"/>
                      </a:pPr>
                      <a:r>
                        <a:rPr lang="en-US" sz="1100" b="1" i="0" kern="1200" dirty="0" smtClean="0">
                          <a:solidFill>
                            <a:srgbClr val="008C95"/>
                          </a:solidFill>
                          <a:effectLst/>
                          <a:latin typeface="+mn-lt"/>
                          <a:ea typeface="+mn-ea"/>
                          <a:cs typeface="+mn-cs"/>
                        </a:rPr>
                        <a:t>Product features/functions </a:t>
                      </a:r>
                      <a:r>
                        <a:rPr lang="en-US" sz="1100" b="0" i="0" kern="1200" dirty="0" smtClean="0">
                          <a:solidFill>
                            <a:schemeClr val="dk1"/>
                          </a:solidFill>
                          <a:effectLst/>
                          <a:latin typeface="+mn-lt"/>
                          <a:ea typeface="+mn-ea"/>
                          <a:cs typeface="+mn-cs"/>
                        </a:rPr>
                        <a:t>—</a:t>
                      </a:r>
                      <a:r>
                        <a:rPr lang="en-US" sz="1100" b="0" i="0" kern="1200" baseline="0" dirty="0" smtClean="0">
                          <a:solidFill>
                            <a:schemeClr val="dk1"/>
                          </a:solidFill>
                          <a:effectLst/>
                          <a:latin typeface="+mn-lt"/>
                          <a:ea typeface="+mn-ea"/>
                          <a:cs typeface="+mn-cs"/>
                        </a:rPr>
                        <a:t> </a:t>
                      </a:r>
                      <a:r>
                        <a:rPr lang="en-US" sz="1100" b="0" i="0" kern="1200" dirty="0" smtClean="0">
                          <a:solidFill>
                            <a:schemeClr val="dk1"/>
                          </a:solidFill>
                          <a:effectLst/>
                          <a:latin typeface="+mn-lt"/>
                          <a:ea typeface="+mn-ea"/>
                          <a:cs typeface="+mn-cs"/>
                        </a:rPr>
                        <a:t>above-average performance of individual capabilities. IT risk assessment automation, control mapping to requirements and application risk assessments, in particular.</a:t>
                      </a:r>
                    </a:p>
                    <a:p>
                      <a:pPr marL="171450" indent="-171450">
                        <a:buFont typeface="Arial" panose="020B0604020202020204" pitchFamily="34" charset="0"/>
                        <a:buChar char="•"/>
                      </a:pPr>
                      <a:r>
                        <a:rPr lang="en-US" sz="1100" b="0" i="0" kern="1200" dirty="0" smtClean="0">
                          <a:solidFill>
                            <a:schemeClr val="dk1"/>
                          </a:solidFill>
                          <a:effectLst/>
                          <a:latin typeface="+mn-lt"/>
                          <a:ea typeface="+mn-ea"/>
                          <a:cs typeface="+mn-cs"/>
                        </a:rPr>
                        <a:t>Geographic strategy — </a:t>
                      </a:r>
                      <a:r>
                        <a:rPr lang="en-US" sz="1100" b="1" i="0" kern="1200" dirty="0" smtClean="0">
                          <a:solidFill>
                            <a:srgbClr val="008C95"/>
                          </a:solidFill>
                          <a:effectLst/>
                          <a:latin typeface="+mn-lt"/>
                          <a:ea typeface="+mn-ea"/>
                          <a:cs typeface="+mn-cs"/>
                        </a:rPr>
                        <a:t>Local sales, support and engineering </a:t>
                      </a:r>
                      <a:r>
                        <a:rPr lang="en-US" sz="1100" b="0" i="0" kern="1200" dirty="0" smtClean="0">
                          <a:solidFill>
                            <a:schemeClr val="dk1"/>
                          </a:solidFill>
                          <a:effectLst/>
                          <a:latin typeface="+mn-lt"/>
                          <a:ea typeface="+mn-ea"/>
                          <a:cs typeface="+mn-cs"/>
                        </a:rPr>
                        <a:t>across the globe help demonstrate a focus on emerging opportunities in more regions.</a:t>
                      </a:r>
                    </a:p>
                    <a:p>
                      <a:pPr marL="171450" indent="-171450">
                        <a:buFont typeface="Arial" panose="020B0604020202020204" pitchFamily="34" charset="0"/>
                        <a:buChar char="•"/>
                      </a:pPr>
                      <a:r>
                        <a:rPr lang="en-US" sz="1100" b="1" i="0" kern="1200" dirty="0" smtClean="0">
                          <a:solidFill>
                            <a:srgbClr val="008C95"/>
                          </a:solidFill>
                          <a:effectLst/>
                          <a:latin typeface="+mn-lt"/>
                          <a:ea typeface="+mn-ea"/>
                          <a:cs typeface="+mn-cs"/>
                        </a:rPr>
                        <a:t>Innovation</a:t>
                      </a:r>
                      <a:r>
                        <a:rPr lang="en-US" sz="1100" b="0" i="0" kern="1200" dirty="0" smtClean="0">
                          <a:solidFill>
                            <a:schemeClr val="dk1"/>
                          </a:solidFill>
                          <a:effectLst/>
                          <a:latin typeface="+mn-lt"/>
                          <a:ea typeface="+mn-ea"/>
                          <a:cs typeface="+mn-cs"/>
                        </a:rPr>
                        <a:t> — improving deployments and demonstrating better time to value</a:t>
                      </a:r>
                    </a:p>
                  </a:txBody>
                  <a:tcPr/>
                </a:tc>
                <a:tc>
                  <a:txBody>
                    <a:bodyPr/>
                    <a:lstStyle/>
                    <a:p>
                      <a:pPr marL="171450" indent="-171450">
                        <a:buFont typeface="Arial" panose="020B0604020202020204" pitchFamily="34" charset="0"/>
                        <a:buChar char="•"/>
                      </a:pPr>
                      <a:r>
                        <a:rPr lang="en-US" sz="1100" b="1" i="0" kern="1200" dirty="0" smtClean="0">
                          <a:solidFill>
                            <a:srgbClr val="008C95"/>
                          </a:solidFill>
                          <a:effectLst/>
                          <a:latin typeface="+mn-lt"/>
                          <a:ea typeface="+mn-ea"/>
                          <a:cs typeface="+mn-cs"/>
                        </a:rPr>
                        <a:t>Low product pricing </a:t>
                      </a:r>
                      <a:r>
                        <a:rPr lang="en-US" sz="1100" b="0" i="0" kern="1200" dirty="0" smtClean="0">
                          <a:solidFill>
                            <a:schemeClr val="dk1"/>
                          </a:solidFill>
                          <a:effectLst/>
                          <a:latin typeface="+mn-lt"/>
                          <a:ea typeface="+mn-ea"/>
                          <a:cs typeface="+mn-cs"/>
                        </a:rPr>
                        <a:t>and quick time to deliver value lead to lower total cost of ownership.</a:t>
                      </a:r>
                    </a:p>
                    <a:p>
                      <a:pPr marL="171450" indent="-171450">
                        <a:buFont typeface="Arial" panose="020B0604020202020204" pitchFamily="34" charset="0"/>
                        <a:buChar char="•"/>
                      </a:pPr>
                      <a:r>
                        <a:rPr lang="en-US" sz="1100" b="0" i="0" kern="1200" dirty="0" smtClean="0">
                          <a:solidFill>
                            <a:schemeClr val="dk1"/>
                          </a:solidFill>
                          <a:effectLst/>
                          <a:latin typeface="+mn-lt"/>
                          <a:ea typeface="+mn-ea"/>
                          <a:cs typeface="+mn-cs"/>
                        </a:rPr>
                        <a:t>Product features/functions — </a:t>
                      </a:r>
                      <a:r>
                        <a:rPr lang="en-US" sz="1100" b="1" i="0" kern="1200" dirty="0" smtClean="0">
                          <a:solidFill>
                            <a:srgbClr val="008C95"/>
                          </a:solidFill>
                          <a:effectLst/>
                          <a:latin typeface="+mn-lt"/>
                          <a:ea typeface="+mn-ea"/>
                          <a:cs typeface="+mn-cs"/>
                        </a:rPr>
                        <a:t>strong focus on compliance</a:t>
                      </a:r>
                      <a:r>
                        <a:rPr lang="en-US" sz="1100" b="0" i="0" kern="1200" dirty="0" smtClean="0">
                          <a:solidFill>
                            <a:srgbClr val="008C95"/>
                          </a:solidFill>
                          <a:effectLst/>
                          <a:latin typeface="+mn-lt"/>
                          <a:ea typeface="+mn-ea"/>
                          <a:cs typeface="+mn-cs"/>
                        </a:rPr>
                        <a:t>,</a:t>
                      </a:r>
                      <a:r>
                        <a:rPr lang="en-US" sz="1100" b="0" i="0" kern="1200" dirty="0" smtClean="0">
                          <a:solidFill>
                            <a:schemeClr val="dk1"/>
                          </a:solidFill>
                          <a:effectLst/>
                          <a:latin typeface="+mn-lt"/>
                          <a:ea typeface="+mn-ea"/>
                          <a:cs typeface="+mn-cs"/>
                        </a:rPr>
                        <a:t> coupled with providing the offering as a service</a:t>
                      </a:r>
                    </a:p>
                    <a:p>
                      <a:pPr marL="171450" indent="-171450">
                        <a:buFont typeface="Arial" panose="020B0604020202020204" pitchFamily="34" charset="0"/>
                        <a:buChar char="•"/>
                      </a:pPr>
                      <a:r>
                        <a:rPr lang="en-US" sz="1100" b="0" i="0" kern="1200" dirty="0" smtClean="0">
                          <a:solidFill>
                            <a:schemeClr val="dk1"/>
                          </a:solidFill>
                          <a:effectLst/>
                          <a:latin typeface="+mn-lt"/>
                          <a:ea typeface="+mn-ea"/>
                          <a:cs typeface="+mn-cs"/>
                        </a:rPr>
                        <a:t>Customer satisfaction —</a:t>
                      </a:r>
                      <a:r>
                        <a:rPr lang="en-US" sz="1100" b="1" i="0" kern="1200" dirty="0" smtClean="0">
                          <a:solidFill>
                            <a:srgbClr val="008C95"/>
                          </a:solidFill>
                          <a:effectLst/>
                          <a:latin typeface="+mn-lt"/>
                          <a:ea typeface="+mn-ea"/>
                          <a:cs typeface="+mn-cs"/>
                        </a:rPr>
                        <a:t>Above average feedback</a:t>
                      </a:r>
                      <a:r>
                        <a:rPr lang="en-US" sz="1100" b="0" i="0" kern="1200" dirty="0" smtClean="0">
                          <a:solidFill>
                            <a:schemeClr val="dk1"/>
                          </a:solidFill>
                          <a:effectLst/>
                          <a:latin typeface="+mn-lt"/>
                          <a:ea typeface="+mn-ea"/>
                          <a:cs typeface="+mn-cs"/>
                        </a:rPr>
                        <a:t>.   Also for Support availability/response times </a:t>
                      </a:r>
                    </a:p>
                  </a:txBody>
                  <a:tcPr/>
                </a:tc>
                <a:extLst>
                  <a:ext uri="{0D108BD9-81ED-4DB2-BD59-A6C34878D82A}">
                    <a16:rowId xmlns:a16="http://schemas.microsoft.com/office/drawing/2014/main" val="10001"/>
                  </a:ext>
                </a:extLst>
              </a:tr>
              <a:tr h="2291110">
                <a:tc>
                  <a:txBody>
                    <a:bodyPr/>
                    <a:lstStyle/>
                    <a:p>
                      <a:pPr algn="ctr"/>
                      <a:r>
                        <a:rPr lang="en-US" sz="1400" dirty="0" smtClean="0"/>
                        <a:t>Caution</a:t>
                      </a:r>
                      <a:endParaRPr lang="en-US" sz="1400" dirty="0"/>
                    </a:p>
                  </a:txBody>
                  <a:tcPr vert="vert270"/>
                </a:tc>
                <a:tc>
                  <a:txBody>
                    <a:bodyPr/>
                    <a:lstStyle/>
                    <a:p>
                      <a:pPr marL="171450" indent="-171450">
                        <a:buFont typeface="Arial" panose="020B0604020202020204" pitchFamily="34" charset="0"/>
                        <a:buChar char="•"/>
                      </a:pPr>
                      <a:r>
                        <a:rPr lang="en-US" sz="1100" b="0" i="0" kern="1200" dirty="0" smtClean="0">
                          <a:solidFill>
                            <a:schemeClr val="dk1"/>
                          </a:solidFill>
                          <a:effectLst/>
                          <a:latin typeface="+mn-lt"/>
                          <a:ea typeface="+mn-ea"/>
                          <a:cs typeface="+mn-cs"/>
                        </a:rPr>
                        <a:t>Customer experience — A </a:t>
                      </a:r>
                      <a:r>
                        <a:rPr lang="en-US" sz="1100" b="1" i="0" kern="1200" dirty="0" smtClean="0">
                          <a:solidFill>
                            <a:srgbClr val="215AA9"/>
                          </a:solidFill>
                          <a:effectLst/>
                          <a:latin typeface="+mn-lt"/>
                          <a:ea typeface="+mn-ea"/>
                          <a:cs typeface="+mn-cs"/>
                        </a:rPr>
                        <a:t>lack of dedicated ITRM</a:t>
                      </a:r>
                      <a:r>
                        <a:rPr lang="en-US" sz="1100" b="1" i="0" kern="1200" dirty="0" smtClean="0">
                          <a:solidFill>
                            <a:schemeClr val="dk1"/>
                          </a:solidFill>
                          <a:effectLst/>
                          <a:latin typeface="+mn-lt"/>
                          <a:ea typeface="+mn-ea"/>
                          <a:cs typeface="+mn-cs"/>
                        </a:rPr>
                        <a:t> </a:t>
                      </a:r>
                      <a:r>
                        <a:rPr lang="en-US" sz="1100" b="1" i="0" kern="1200" dirty="0" smtClean="0">
                          <a:solidFill>
                            <a:srgbClr val="215AA9"/>
                          </a:solidFill>
                          <a:effectLst/>
                          <a:latin typeface="+mn-lt"/>
                          <a:ea typeface="+mn-ea"/>
                          <a:cs typeface="+mn-cs"/>
                        </a:rPr>
                        <a:t>expertise</a:t>
                      </a:r>
                      <a:r>
                        <a:rPr lang="en-US" sz="1100" b="0" i="0" kern="1200" dirty="0" smtClean="0">
                          <a:solidFill>
                            <a:schemeClr val="dk1"/>
                          </a:solidFill>
                          <a:effectLst/>
                          <a:latin typeface="+mn-lt"/>
                          <a:ea typeface="+mn-ea"/>
                          <a:cs typeface="+mn-cs"/>
                        </a:rPr>
                        <a:t> was cited as an issue during implementation. Customers have also indicated that </a:t>
                      </a:r>
                      <a:r>
                        <a:rPr lang="en-US" sz="1100" b="1" i="0" kern="1200" dirty="0" smtClean="0">
                          <a:solidFill>
                            <a:srgbClr val="215AA9"/>
                          </a:solidFill>
                          <a:effectLst/>
                          <a:latin typeface="+mn-lt"/>
                          <a:ea typeface="+mn-ea"/>
                          <a:cs typeface="+mn-cs"/>
                        </a:rPr>
                        <a:t>configuration</a:t>
                      </a:r>
                      <a:r>
                        <a:rPr lang="en-US" sz="1100" b="0" i="0" kern="1200" dirty="0" smtClean="0">
                          <a:solidFill>
                            <a:schemeClr val="dk1"/>
                          </a:solidFill>
                          <a:effectLst/>
                          <a:latin typeface="+mn-lt"/>
                          <a:ea typeface="+mn-ea"/>
                          <a:cs typeface="+mn-cs"/>
                        </a:rPr>
                        <a:t> was sometimes overly </a:t>
                      </a:r>
                      <a:r>
                        <a:rPr lang="en-US" sz="1100" b="1" i="0" kern="1200" dirty="0" smtClean="0">
                          <a:solidFill>
                            <a:srgbClr val="215AA9"/>
                          </a:solidFill>
                          <a:effectLst/>
                          <a:latin typeface="+mn-lt"/>
                          <a:ea typeface="+mn-ea"/>
                          <a:cs typeface="+mn-cs"/>
                        </a:rPr>
                        <a:t>complicated</a:t>
                      </a:r>
                      <a:r>
                        <a:rPr lang="en-US" sz="1100" b="0" i="0" kern="1200" dirty="0" smtClean="0">
                          <a:solidFill>
                            <a:schemeClr val="dk1"/>
                          </a:solidFill>
                          <a:effectLst/>
                          <a:latin typeface="+mn-lt"/>
                          <a:ea typeface="+mn-ea"/>
                          <a:cs typeface="+mn-cs"/>
                        </a:rPr>
                        <a:t>. Additionally, not having the right level of expertise available is a challenge for support.</a:t>
                      </a:r>
                    </a:p>
                    <a:p>
                      <a:pPr marL="171450" indent="-171450">
                        <a:buFont typeface="Arial" panose="020B0604020202020204" pitchFamily="34" charset="0"/>
                        <a:buChar char="•"/>
                      </a:pPr>
                      <a:r>
                        <a:rPr lang="en-US" sz="1100" b="1" i="0" kern="1200" dirty="0" smtClean="0">
                          <a:solidFill>
                            <a:srgbClr val="215AA9"/>
                          </a:solidFill>
                          <a:effectLst/>
                          <a:latin typeface="+mn-lt"/>
                          <a:ea typeface="+mn-ea"/>
                          <a:cs typeface="+mn-cs"/>
                        </a:rPr>
                        <a:t>On-premises only</a:t>
                      </a:r>
                      <a:r>
                        <a:rPr lang="en-US" sz="1100" b="0" i="0" kern="1200" dirty="0" smtClean="0">
                          <a:solidFill>
                            <a:srgbClr val="215AA9"/>
                          </a:solidFill>
                          <a:effectLst/>
                          <a:latin typeface="+mn-lt"/>
                          <a:ea typeface="+mn-ea"/>
                          <a:cs typeface="+mn-cs"/>
                        </a:rPr>
                        <a:t> </a:t>
                      </a:r>
                      <a:r>
                        <a:rPr lang="en-US" sz="1100" b="0" i="0" kern="1200" dirty="0" smtClean="0">
                          <a:solidFill>
                            <a:schemeClr val="dk1"/>
                          </a:solidFill>
                          <a:effectLst/>
                          <a:latin typeface="+mn-lt"/>
                          <a:ea typeface="+mn-ea"/>
                          <a:cs typeface="+mn-cs"/>
                        </a:rPr>
                        <a:t>— For buyers interested in off-premises options, IBM OpenPages' ITRM capability is not offered as a SaaS solution.</a:t>
                      </a:r>
                    </a:p>
                    <a:p>
                      <a:pPr marL="171450" indent="-171450">
                        <a:buFont typeface="Arial" panose="020B0604020202020204" pitchFamily="34" charset="0"/>
                        <a:buChar char="•"/>
                      </a:pPr>
                      <a:r>
                        <a:rPr lang="en-US" sz="1100" b="1" i="0" kern="1200" dirty="0" smtClean="0">
                          <a:solidFill>
                            <a:srgbClr val="215AA9"/>
                          </a:solidFill>
                          <a:effectLst/>
                          <a:latin typeface="+mn-lt"/>
                          <a:ea typeface="+mn-ea"/>
                          <a:cs typeface="+mn-cs"/>
                        </a:rPr>
                        <a:t>No s</a:t>
                      </a:r>
                      <a:r>
                        <a:rPr lang="en-US" sz="1100" b="1" i="0" kern="1200" baseline="0" dirty="0" smtClean="0">
                          <a:solidFill>
                            <a:srgbClr val="215AA9"/>
                          </a:solidFill>
                          <a:effectLst/>
                          <a:latin typeface="+mn-lt"/>
                          <a:ea typeface="+mn-ea"/>
                          <a:cs typeface="+mn-cs"/>
                        </a:rPr>
                        <a:t>upport for data-driven Control Strength</a:t>
                      </a:r>
                      <a:r>
                        <a:rPr lang="en-US" sz="1100" b="0" i="0" kern="1200" baseline="0" dirty="0" smtClean="0">
                          <a:solidFill>
                            <a:schemeClr val="dk1"/>
                          </a:solidFill>
                          <a:effectLst/>
                          <a:latin typeface="+mn-lt"/>
                          <a:ea typeface="+mn-ea"/>
                          <a:cs typeface="+mn-cs"/>
                        </a:rPr>
                        <a:t> analysis.</a:t>
                      </a:r>
                      <a:endParaRPr lang="en-US" sz="1100" b="0" i="0" kern="1200" dirty="0">
                        <a:solidFill>
                          <a:schemeClr val="dk1"/>
                        </a:solidFill>
                        <a:effectLst/>
                        <a:latin typeface="+mn-lt"/>
                        <a:ea typeface="+mn-ea"/>
                        <a:cs typeface="+mn-cs"/>
                      </a:endParaRPr>
                    </a:p>
                  </a:txBody>
                  <a:tcPr/>
                </a:tc>
                <a:tc>
                  <a:txBody>
                    <a:bodyPr/>
                    <a:lstStyle/>
                    <a:p>
                      <a:pPr marL="171450" indent="-171450">
                        <a:buFont typeface="Arial" panose="020B0604020202020204" pitchFamily="34" charset="0"/>
                        <a:buChar char="•"/>
                      </a:pPr>
                      <a:r>
                        <a:rPr lang="en-US" sz="1100" b="0" i="0" kern="1200" dirty="0" smtClean="0">
                          <a:solidFill>
                            <a:schemeClr val="dk1"/>
                          </a:solidFill>
                          <a:effectLst/>
                          <a:latin typeface="+mn-lt"/>
                          <a:ea typeface="+mn-ea"/>
                          <a:cs typeface="+mn-cs"/>
                        </a:rPr>
                        <a:t>Customer experience — </a:t>
                      </a:r>
                      <a:r>
                        <a:rPr lang="en-US" sz="1100" b="1" i="0" kern="1200" dirty="0" smtClean="0">
                          <a:solidFill>
                            <a:srgbClr val="215AA9"/>
                          </a:solidFill>
                          <a:effectLst/>
                          <a:latin typeface="+mn-lt"/>
                          <a:ea typeface="+mn-ea"/>
                          <a:cs typeface="+mn-cs"/>
                        </a:rPr>
                        <a:t>Primitive Product implementation </a:t>
                      </a:r>
                      <a:r>
                        <a:rPr lang="en-US" sz="1100" b="0" i="0" kern="1200" dirty="0" smtClean="0">
                          <a:solidFill>
                            <a:schemeClr val="dk1"/>
                          </a:solidFill>
                          <a:effectLst/>
                          <a:latin typeface="+mn-lt"/>
                          <a:ea typeface="+mn-ea"/>
                          <a:cs typeface="+mn-cs"/>
                        </a:rPr>
                        <a:t>methodology and ease of implementing new software releases</a:t>
                      </a:r>
                    </a:p>
                    <a:p>
                      <a:pPr marL="171450" indent="-171450">
                        <a:buFont typeface="Arial" panose="020B0604020202020204" pitchFamily="34" charset="0"/>
                        <a:buChar char="•"/>
                      </a:pPr>
                      <a:r>
                        <a:rPr lang="en-US" sz="1100" b="1" i="0" kern="1200" dirty="0" smtClean="0">
                          <a:solidFill>
                            <a:srgbClr val="215AA9"/>
                          </a:solidFill>
                          <a:effectLst/>
                          <a:latin typeface="+mn-lt"/>
                          <a:ea typeface="+mn-ea"/>
                          <a:cs typeface="+mn-cs"/>
                        </a:rPr>
                        <a:t>Clarity of pricing</a:t>
                      </a:r>
                      <a:r>
                        <a:rPr lang="en-US" sz="1100" b="0" i="0" kern="1200" dirty="0" smtClean="0">
                          <a:solidFill>
                            <a:schemeClr val="dk1"/>
                          </a:solidFill>
                          <a:effectLst/>
                          <a:latin typeface="+mn-lt"/>
                          <a:ea typeface="+mn-ea"/>
                          <a:cs typeface="+mn-cs"/>
                        </a:rPr>
                        <a:t> and </a:t>
                      </a:r>
                      <a:r>
                        <a:rPr lang="en-US" sz="1100" b="1" i="0" kern="1200" dirty="0" smtClean="0">
                          <a:solidFill>
                            <a:srgbClr val="215AA9"/>
                          </a:solidFill>
                          <a:effectLst/>
                          <a:latin typeface="+mn-lt"/>
                          <a:ea typeface="+mn-ea"/>
                          <a:cs typeface="+mn-cs"/>
                        </a:rPr>
                        <a:t>TCO</a:t>
                      </a:r>
                      <a:r>
                        <a:rPr lang="en-US" sz="1100" b="0" i="0" kern="1200" dirty="0" smtClean="0">
                          <a:solidFill>
                            <a:schemeClr val="dk1"/>
                          </a:solidFill>
                          <a:effectLst/>
                          <a:latin typeface="+mn-lt"/>
                          <a:ea typeface="+mn-ea"/>
                          <a:cs typeface="+mn-cs"/>
                        </a:rPr>
                        <a:t> — Customers prefer to see line items for license and maintenance costs, and to gain insight into spread of maintenance cost over a period of years to be able to calculate the total cost of ownership of the software.</a:t>
                      </a:r>
                    </a:p>
                    <a:p>
                      <a:pPr marL="171450" indent="-171450">
                        <a:buFont typeface="Arial" panose="020B0604020202020204" pitchFamily="34" charset="0"/>
                        <a:buChar char="•"/>
                      </a:pPr>
                      <a:r>
                        <a:rPr lang="en-US" sz="1100" b="1" i="0" kern="1200" dirty="0" smtClean="0">
                          <a:solidFill>
                            <a:srgbClr val="215AA9"/>
                          </a:solidFill>
                          <a:effectLst/>
                          <a:latin typeface="+mn-lt"/>
                          <a:ea typeface="+mn-ea"/>
                          <a:cs typeface="+mn-cs"/>
                        </a:rPr>
                        <a:t>No s</a:t>
                      </a:r>
                      <a:r>
                        <a:rPr lang="en-US" sz="1100" b="1" i="0" kern="1200" baseline="0" dirty="0" smtClean="0">
                          <a:solidFill>
                            <a:srgbClr val="215AA9"/>
                          </a:solidFill>
                          <a:effectLst/>
                          <a:latin typeface="+mn-lt"/>
                          <a:ea typeface="+mn-ea"/>
                          <a:cs typeface="+mn-cs"/>
                        </a:rPr>
                        <a:t>upport for data-driven Control Strength</a:t>
                      </a:r>
                      <a:r>
                        <a:rPr lang="en-US" sz="1100" b="0" i="0" kern="1200" baseline="0" dirty="0" smtClean="0">
                          <a:solidFill>
                            <a:schemeClr val="dk1"/>
                          </a:solidFill>
                          <a:effectLst/>
                          <a:latin typeface="+mn-lt"/>
                          <a:ea typeface="+mn-ea"/>
                          <a:cs typeface="+mn-cs"/>
                        </a:rPr>
                        <a:t> analysis.</a:t>
                      </a:r>
                      <a:endParaRPr lang="en-US" sz="1100" b="0" i="0" kern="1200" dirty="0">
                        <a:solidFill>
                          <a:schemeClr val="dk1"/>
                        </a:solidFill>
                        <a:effectLst/>
                        <a:latin typeface="+mn-lt"/>
                        <a:ea typeface="+mn-ea"/>
                        <a:cs typeface="+mn-cs"/>
                      </a:endParaRPr>
                    </a:p>
                  </a:txBody>
                  <a:tcPr/>
                </a:tc>
                <a:tc>
                  <a:txBody>
                    <a:bodyPr/>
                    <a:lstStyle/>
                    <a:p>
                      <a:pPr marL="171450" indent="-171450">
                        <a:buFont typeface="Arial" panose="020B0604020202020204" pitchFamily="34" charset="0"/>
                        <a:buChar char="•"/>
                      </a:pPr>
                      <a:r>
                        <a:rPr lang="en-US" sz="1100" b="1" i="0" kern="1200" dirty="0" smtClean="0">
                          <a:solidFill>
                            <a:srgbClr val="215AA9"/>
                          </a:solidFill>
                          <a:effectLst/>
                          <a:latin typeface="+mn-lt"/>
                          <a:ea typeface="+mn-ea"/>
                          <a:cs typeface="+mn-cs"/>
                        </a:rPr>
                        <a:t>Lack of Overall customer experience</a:t>
                      </a:r>
                      <a:r>
                        <a:rPr lang="en-US" sz="1100" b="0" i="0" kern="1200" dirty="0" smtClean="0">
                          <a:solidFill>
                            <a:schemeClr val="dk1"/>
                          </a:solidFill>
                          <a:effectLst/>
                          <a:latin typeface="+mn-lt"/>
                          <a:ea typeface="+mn-ea"/>
                          <a:cs typeface="+mn-cs"/>
                        </a:rPr>
                        <a:t>, specifically pricing and product implementation approach.</a:t>
                      </a:r>
                    </a:p>
                    <a:p>
                      <a:pPr marL="171450" indent="-171450">
                        <a:buFont typeface="Arial" panose="020B0604020202020204" pitchFamily="34" charset="0"/>
                        <a:buChar char="•"/>
                      </a:pPr>
                      <a:r>
                        <a:rPr lang="en-US" sz="1100" b="1" i="0" kern="1200" dirty="0" smtClean="0">
                          <a:solidFill>
                            <a:srgbClr val="215AA9"/>
                          </a:solidFill>
                          <a:effectLst/>
                          <a:latin typeface="+mn-lt"/>
                          <a:ea typeface="+mn-ea"/>
                          <a:cs typeface="+mn-cs"/>
                        </a:rPr>
                        <a:t>Complexity in Customization </a:t>
                      </a:r>
                      <a:r>
                        <a:rPr lang="en-US" sz="1100" b="0" i="0" kern="1200" dirty="0" smtClean="0">
                          <a:solidFill>
                            <a:schemeClr val="dk1"/>
                          </a:solidFill>
                          <a:effectLst/>
                          <a:latin typeface="+mn-lt"/>
                          <a:ea typeface="+mn-ea"/>
                          <a:cs typeface="+mn-cs"/>
                        </a:rPr>
                        <a:t>—deployments have required a high level of customization. </a:t>
                      </a:r>
                    </a:p>
                    <a:p>
                      <a:pPr marL="171450" indent="-171450">
                        <a:buFont typeface="Arial" panose="020B0604020202020204" pitchFamily="34" charset="0"/>
                        <a:buChar char="•"/>
                      </a:pPr>
                      <a:r>
                        <a:rPr lang="en-US" sz="1100" b="1" i="0" kern="1200" dirty="0" smtClean="0">
                          <a:solidFill>
                            <a:srgbClr val="215AA9"/>
                          </a:solidFill>
                          <a:effectLst/>
                          <a:latin typeface="+mn-lt"/>
                          <a:ea typeface="+mn-ea"/>
                          <a:cs typeface="+mn-cs"/>
                        </a:rPr>
                        <a:t>Clarity of pricing </a:t>
                      </a:r>
                      <a:r>
                        <a:rPr lang="en-US" sz="1100" b="0" i="0" kern="1200" dirty="0" smtClean="0">
                          <a:solidFill>
                            <a:schemeClr val="dk1"/>
                          </a:solidFill>
                          <a:effectLst/>
                          <a:latin typeface="+mn-lt"/>
                          <a:ea typeface="+mn-ea"/>
                          <a:cs typeface="+mn-cs"/>
                        </a:rPr>
                        <a:t>— Customers want to see more detail related to maintenance costs, and to be able to calculate total cost of ownership over a period of time</a:t>
                      </a:r>
                    </a:p>
                    <a:p>
                      <a:pPr marL="171450" indent="-171450">
                        <a:buFont typeface="Arial" panose="020B0604020202020204" pitchFamily="34" charset="0"/>
                        <a:buChar char="•"/>
                      </a:pPr>
                      <a:r>
                        <a:rPr lang="en-US" sz="1100" b="1" i="0" kern="1200" dirty="0" smtClean="0">
                          <a:solidFill>
                            <a:srgbClr val="215AA9"/>
                          </a:solidFill>
                          <a:effectLst/>
                          <a:latin typeface="+mn-lt"/>
                          <a:ea typeface="+mn-ea"/>
                          <a:cs typeface="+mn-cs"/>
                        </a:rPr>
                        <a:t>No support for data-driven Control Strength </a:t>
                      </a:r>
                      <a:r>
                        <a:rPr lang="en-US" sz="1100" b="0" i="0" kern="1200" baseline="0" dirty="0" smtClean="0">
                          <a:solidFill>
                            <a:schemeClr val="dk1"/>
                          </a:solidFill>
                          <a:effectLst/>
                          <a:latin typeface="+mn-lt"/>
                          <a:ea typeface="+mn-ea"/>
                          <a:cs typeface="+mn-cs"/>
                        </a:rPr>
                        <a:t>analysis.</a:t>
                      </a:r>
                      <a:endParaRPr lang="en-US" sz="1100" b="0" i="0" kern="1200" dirty="0">
                        <a:solidFill>
                          <a:schemeClr val="dk1"/>
                        </a:solidFill>
                        <a:effectLst/>
                        <a:latin typeface="+mn-lt"/>
                        <a:ea typeface="+mn-ea"/>
                        <a:cs typeface="+mn-cs"/>
                      </a:endParaRPr>
                    </a:p>
                  </a:txBody>
                  <a:tcPr/>
                </a:tc>
                <a:tc>
                  <a:txBody>
                    <a:bodyPr/>
                    <a:lstStyle/>
                    <a:p>
                      <a:pPr marL="171450" indent="-171450" algn="l" defTabSz="914400" rtl="0" eaLnBrk="1" latinLnBrk="0" hangingPunct="1">
                        <a:buFont typeface="Arial" panose="020B0604020202020204" pitchFamily="34" charset="0"/>
                        <a:buChar char="•"/>
                      </a:pPr>
                      <a:r>
                        <a:rPr lang="en-US" sz="1100" b="1" i="0" kern="1200" dirty="0" smtClean="0">
                          <a:solidFill>
                            <a:srgbClr val="215AA9"/>
                          </a:solidFill>
                          <a:effectLst/>
                          <a:latin typeface="+mn-lt"/>
                          <a:ea typeface="+mn-ea"/>
                          <a:cs typeface="+mn-cs"/>
                        </a:rPr>
                        <a:t>Lack of Industry experience </a:t>
                      </a:r>
                      <a:r>
                        <a:rPr lang="en-US" sz="1100" b="0" i="0" kern="1200" dirty="0" smtClean="0">
                          <a:solidFill>
                            <a:schemeClr val="dk1"/>
                          </a:solidFill>
                          <a:effectLst/>
                          <a:latin typeface="+mn-lt"/>
                          <a:ea typeface="+mn-ea"/>
                          <a:cs typeface="+mn-cs"/>
                        </a:rPr>
                        <a:t>—does not provide expertise in a wide range of industries.</a:t>
                      </a:r>
                    </a:p>
                    <a:p>
                      <a:pPr marL="171450" indent="-171450">
                        <a:buFont typeface="Arial" panose="020B0604020202020204" pitchFamily="34" charset="0"/>
                        <a:buChar char="•"/>
                      </a:pPr>
                      <a:r>
                        <a:rPr lang="en-US" sz="1100" b="1" i="0" kern="1200" dirty="0" smtClean="0">
                          <a:solidFill>
                            <a:srgbClr val="215AA9"/>
                          </a:solidFill>
                          <a:effectLst/>
                          <a:latin typeface="+mn-lt"/>
                          <a:ea typeface="+mn-ea"/>
                          <a:cs typeface="+mn-cs"/>
                        </a:rPr>
                        <a:t>Difficult implementation </a:t>
                      </a:r>
                      <a:r>
                        <a:rPr lang="en-US" sz="1100" b="0" i="0" kern="1200" dirty="0" smtClean="0">
                          <a:solidFill>
                            <a:schemeClr val="dk1"/>
                          </a:solidFill>
                          <a:effectLst/>
                          <a:latin typeface="+mn-lt"/>
                          <a:ea typeface="+mn-ea"/>
                          <a:cs typeface="+mn-cs"/>
                        </a:rPr>
                        <a:t>of  new software releases/version upgrades</a:t>
                      </a:r>
                    </a:p>
                    <a:p>
                      <a:pPr marL="171450" indent="-171450">
                        <a:buFont typeface="Arial" panose="020B0604020202020204" pitchFamily="34" charset="0"/>
                        <a:buChar char="•"/>
                      </a:pPr>
                      <a:r>
                        <a:rPr lang="en-US" sz="1100" b="1" i="0" kern="1200" dirty="0" smtClean="0">
                          <a:solidFill>
                            <a:srgbClr val="215AA9"/>
                          </a:solidFill>
                          <a:effectLst/>
                          <a:latin typeface="+mn-lt"/>
                          <a:ea typeface="+mn-ea"/>
                          <a:cs typeface="+mn-cs"/>
                        </a:rPr>
                        <a:t>No support for data-driven Control Strength </a:t>
                      </a:r>
                      <a:r>
                        <a:rPr lang="en-US" sz="1100" b="0" i="0" kern="1200" baseline="0" dirty="0" smtClean="0">
                          <a:solidFill>
                            <a:schemeClr val="dk1"/>
                          </a:solidFill>
                          <a:effectLst/>
                          <a:latin typeface="+mn-lt"/>
                          <a:ea typeface="+mn-ea"/>
                          <a:cs typeface="+mn-cs"/>
                        </a:rPr>
                        <a:t>analysis.</a:t>
                      </a:r>
                      <a:endParaRPr lang="en-US" sz="11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514746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684756" cy="424732"/>
          </a:xfrm>
        </p:spPr>
        <p:txBody>
          <a:bodyPr>
            <a:normAutofit fontScale="90000"/>
          </a:bodyPr>
          <a:lstStyle/>
          <a:p>
            <a:r>
              <a:rPr lang="en-US" spc="-50" dirty="0" smtClean="0"/>
              <a:t>TRM Model – Detailed View </a:t>
            </a:r>
            <a:endParaRPr lang="en-US" spc="-50" dirty="0"/>
          </a:p>
        </p:txBody>
      </p:sp>
      <p:sp>
        <p:nvSpPr>
          <p:cNvPr id="83" name="Rounded Rectangle 82"/>
          <p:cNvSpPr/>
          <p:nvPr/>
        </p:nvSpPr>
        <p:spPr>
          <a:xfrm>
            <a:off x="4194961" y="1547897"/>
            <a:ext cx="1144301" cy="4657590"/>
          </a:xfrm>
          <a:prstGeom prst="roundRect">
            <a:avLst>
              <a:gd name="adj" fmla="val 8674"/>
            </a:avLst>
          </a:prstGeom>
          <a:noFill/>
          <a:ln w="952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274320" rIns="0" bIns="182832" numCol="1" spcCol="0" rtlCol="0" fromWordArt="0" anchor="t" anchorCtr="0" forceAA="0" compatLnSpc="1">
            <a:prstTxWarp prst="textNoShape">
              <a:avLst/>
            </a:prstTxWarp>
            <a:noAutofit/>
          </a:bodyPr>
          <a:lstStyle/>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Capacity Planning</a:t>
            </a:r>
          </a:p>
          <a:p>
            <a:pPr lvl="0"/>
            <a:r>
              <a:rPr lang="en-US" sz="800" b="1" spc="-50" dirty="0">
                <a:solidFill>
                  <a:schemeClr val="tx1"/>
                </a:solidFill>
              </a:rPr>
              <a:t>Capacity Monitoring</a:t>
            </a:r>
          </a:p>
          <a:p>
            <a:pPr>
              <a:spcAft>
                <a:spcPts val="400"/>
              </a:spcAft>
            </a:pPr>
            <a:r>
              <a:rPr lang="en-US" sz="800" b="1" spc="-50" dirty="0">
                <a:solidFill>
                  <a:schemeClr val="tx1"/>
                </a:solidFill>
              </a:rPr>
              <a:t>and Review</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lvl="0"/>
            <a:endParaRPr lang="en-US" sz="800" b="1" spc="-50" dirty="0">
              <a:solidFill>
                <a:schemeClr val="tx1"/>
              </a:solidFill>
            </a:endParaRPr>
          </a:p>
          <a:p>
            <a:pPr lvl="0"/>
            <a:r>
              <a:rPr lang="en-US" sz="800" b="1" spc="-50" dirty="0">
                <a:solidFill>
                  <a:schemeClr val="tx1"/>
                </a:solidFill>
              </a:rPr>
              <a:t>Quality &amp; Performance </a:t>
            </a:r>
          </a:p>
          <a:p>
            <a:pPr>
              <a:spcAft>
                <a:spcPts val="400"/>
              </a:spcAft>
            </a:pPr>
            <a:r>
              <a:rPr lang="en-US" sz="800" b="1" spc="-50" dirty="0">
                <a:solidFill>
                  <a:schemeClr val="tx1"/>
                </a:solidFill>
              </a:rPr>
              <a:t>Assessment</a:t>
            </a:r>
          </a:p>
          <a:p>
            <a:pPr>
              <a:spcAft>
                <a:spcPts val="400"/>
              </a:spcAft>
            </a:pPr>
            <a:r>
              <a:rPr lang="en-US" sz="800" b="1" spc="-50" dirty="0">
                <a:solidFill>
                  <a:schemeClr val="tx1"/>
                </a:solidFill>
              </a:rPr>
              <a:t>Availability Management</a:t>
            </a:r>
          </a:p>
          <a:p>
            <a:pPr>
              <a:spcAft>
                <a:spcPts val="400"/>
              </a:spcAft>
            </a:pPr>
            <a:r>
              <a:rPr lang="en-US" sz="800" b="1" spc="-50" dirty="0">
                <a:solidFill>
                  <a:schemeClr val="tx1"/>
                </a:solidFill>
              </a:rPr>
              <a:t>Performance Improvement</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Lifecycle Planning</a:t>
            </a:r>
          </a:p>
          <a:p>
            <a:pPr>
              <a:spcAft>
                <a:spcPts val="400"/>
              </a:spcAft>
            </a:pPr>
            <a:r>
              <a:rPr lang="en-US" sz="800" b="1" spc="-50" dirty="0">
                <a:solidFill>
                  <a:schemeClr val="tx1"/>
                </a:solidFill>
              </a:rPr>
              <a:t>Remediation</a:t>
            </a:r>
          </a:p>
          <a:p>
            <a:pPr>
              <a:spcAft>
                <a:spcPts val="400"/>
              </a:spcAft>
            </a:pPr>
            <a:r>
              <a:rPr lang="en-US" sz="800" b="1" spc="-50" dirty="0">
                <a:solidFill>
                  <a:schemeClr val="tx1"/>
                </a:solidFill>
              </a:rPr>
              <a:t>Repeatability</a:t>
            </a:r>
          </a:p>
          <a:p>
            <a:pPr>
              <a:spcAft>
                <a:spcPts val="400"/>
              </a:spcAft>
            </a:pPr>
            <a:r>
              <a:rPr lang="en-US" sz="800" b="1" spc="-50" dirty="0">
                <a:solidFill>
                  <a:schemeClr val="tx1"/>
                </a:solidFill>
              </a:rPr>
              <a:t>Effectiveness</a:t>
            </a:r>
          </a:p>
          <a:p>
            <a:pPr>
              <a:spcAft>
                <a:spcPts val="400"/>
              </a:spcAft>
            </a:pPr>
            <a:r>
              <a:rPr lang="en-US" sz="800" b="1" spc="-50" dirty="0">
                <a:solidFill>
                  <a:schemeClr val="tx1"/>
                </a:solidFill>
              </a:rPr>
              <a:t>Knowledge Management</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P&amp;E Systems</a:t>
            </a:r>
          </a:p>
          <a:p>
            <a:pPr>
              <a:spcAft>
                <a:spcPts val="400"/>
              </a:spcAft>
            </a:pPr>
            <a:r>
              <a:rPr lang="en-US" sz="800" b="1" spc="-50" dirty="0">
                <a:solidFill>
                  <a:schemeClr val="tx1"/>
                </a:solidFill>
              </a:rPr>
              <a:t>Physical Security</a:t>
            </a:r>
          </a:p>
          <a:p>
            <a:pPr>
              <a:spcAft>
                <a:spcPts val="400"/>
              </a:spcAft>
            </a:pPr>
            <a:r>
              <a:rPr lang="en-US" sz="800" b="1" spc="-50" dirty="0">
                <a:solidFill>
                  <a:schemeClr val="tx1"/>
                </a:solidFill>
              </a:rPr>
              <a:t>Physical Access</a:t>
            </a:r>
          </a:p>
          <a:p>
            <a:pPr>
              <a:spcAft>
                <a:spcPts val="400"/>
              </a:spcAft>
            </a:pPr>
            <a:r>
              <a:rPr lang="en-US" sz="800" b="1" spc="-50" dirty="0">
                <a:solidFill>
                  <a:schemeClr val="tx1"/>
                </a:solidFill>
              </a:rPr>
              <a:t>Environmental Security</a:t>
            </a:r>
          </a:p>
        </p:txBody>
      </p:sp>
      <p:sp>
        <p:nvSpPr>
          <p:cNvPr id="84" name="Rounded Rectangle 83"/>
          <p:cNvSpPr/>
          <p:nvPr/>
        </p:nvSpPr>
        <p:spPr>
          <a:xfrm>
            <a:off x="6767084" y="1547898"/>
            <a:ext cx="1141008" cy="4657590"/>
          </a:xfrm>
          <a:prstGeom prst="roundRect">
            <a:avLst>
              <a:gd name="adj" fmla="val 8674"/>
            </a:avLst>
          </a:prstGeom>
          <a:noFill/>
          <a:ln w="952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274320" rIns="0" bIns="182832" numCol="1" spcCol="0" rtlCol="0" fromWordArt="0" anchor="t" anchorCtr="0" forceAA="0" compatLnSpc="1">
            <a:prstTxWarp prst="textNoShape">
              <a:avLst/>
            </a:prstTxWarp>
            <a:noAutofit/>
          </a:bodyPr>
          <a:lstStyle/>
          <a:p>
            <a:pPr>
              <a:spcAft>
                <a:spcPts val="400"/>
              </a:spcAft>
            </a:pPr>
            <a:endParaRPr lang="en-US" sz="800" b="1" spc="-50" dirty="0">
              <a:solidFill>
                <a:schemeClr val="tx1"/>
              </a:solidFill>
            </a:endParaRPr>
          </a:p>
          <a:p>
            <a:pPr lvl="0"/>
            <a:endParaRPr lang="en-US" sz="800" b="1" spc="-50" dirty="0">
              <a:solidFill>
                <a:schemeClr val="tx1"/>
              </a:solidFill>
            </a:endParaRPr>
          </a:p>
          <a:p>
            <a:pPr lvl="0"/>
            <a:r>
              <a:rPr lang="en-US" sz="800" b="1" spc="-50" dirty="0">
                <a:solidFill>
                  <a:schemeClr val="tx1"/>
                </a:solidFill>
              </a:rPr>
              <a:t>Tech Compliance</a:t>
            </a:r>
          </a:p>
          <a:p>
            <a:pPr>
              <a:spcAft>
                <a:spcPts val="400"/>
              </a:spcAft>
            </a:pPr>
            <a:r>
              <a:rPr lang="en-US" sz="800" b="1" spc="-50" dirty="0">
                <a:solidFill>
                  <a:schemeClr val="tx1"/>
                </a:solidFill>
              </a:rPr>
              <a:t>Requirements</a:t>
            </a:r>
          </a:p>
          <a:p>
            <a:pPr lvl="0"/>
            <a:r>
              <a:rPr lang="en-US" sz="800" b="1" spc="-50" dirty="0">
                <a:solidFill>
                  <a:schemeClr val="tx1"/>
                </a:solidFill>
              </a:rPr>
              <a:t>Tech Compliance </a:t>
            </a:r>
          </a:p>
          <a:p>
            <a:pPr>
              <a:spcAft>
                <a:spcPts val="400"/>
              </a:spcAft>
            </a:pPr>
            <a:r>
              <a:rPr lang="en-US" sz="800" b="1" spc="-50" dirty="0">
                <a:solidFill>
                  <a:schemeClr val="tx1"/>
                </a:solidFill>
              </a:rPr>
              <a:t>Evaluation Reporting</a:t>
            </a:r>
          </a:p>
          <a:p>
            <a:pPr lvl="0"/>
            <a:r>
              <a:rPr lang="en-US" sz="800" b="1" spc="-50" dirty="0">
                <a:solidFill>
                  <a:schemeClr val="tx1"/>
                </a:solidFill>
              </a:rPr>
              <a:t>Tech Compliance </a:t>
            </a:r>
          </a:p>
          <a:p>
            <a:pPr>
              <a:spcAft>
                <a:spcPts val="400"/>
              </a:spcAft>
            </a:pPr>
            <a:r>
              <a:rPr lang="en-US" sz="800" b="1" spc="-50" dirty="0">
                <a:solidFill>
                  <a:schemeClr val="tx1"/>
                </a:solidFill>
              </a:rPr>
              <a:t>Monitoring &amp;Resolution</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Recruit</a:t>
            </a:r>
          </a:p>
          <a:p>
            <a:pPr>
              <a:spcAft>
                <a:spcPts val="400"/>
              </a:spcAft>
            </a:pPr>
            <a:r>
              <a:rPr lang="en-US" sz="800" b="1" spc="-50" dirty="0">
                <a:solidFill>
                  <a:schemeClr val="tx1"/>
                </a:solidFill>
              </a:rPr>
              <a:t>Retain</a:t>
            </a:r>
          </a:p>
          <a:p>
            <a:pPr>
              <a:spcAft>
                <a:spcPts val="400"/>
              </a:spcAft>
            </a:pPr>
            <a:r>
              <a:rPr lang="en-US" sz="800" b="1" spc="-50" dirty="0">
                <a:solidFill>
                  <a:schemeClr val="tx1"/>
                </a:solidFill>
              </a:rPr>
              <a:t>Develop</a:t>
            </a:r>
          </a:p>
          <a:p>
            <a:pPr>
              <a:spcAft>
                <a:spcPts val="400"/>
              </a:spcAft>
            </a:pPr>
            <a:r>
              <a:rPr lang="en-US" sz="800" b="1" spc="-50" dirty="0">
                <a:solidFill>
                  <a:schemeClr val="tx1"/>
                </a:solidFill>
              </a:rPr>
              <a:t>Succession Management </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r>
              <a:rPr lang="en-US" sz="800" b="1" spc="-50" dirty="0">
                <a:solidFill>
                  <a:schemeClr val="tx1"/>
                </a:solidFill>
              </a:rPr>
              <a:t>Budgeting &amp; Accounting</a:t>
            </a:r>
          </a:p>
          <a:p>
            <a:pPr>
              <a:spcAft>
                <a:spcPts val="400"/>
              </a:spcAft>
            </a:pPr>
            <a:r>
              <a:rPr lang="en-US" sz="800" b="1" spc="-50" dirty="0">
                <a:solidFill>
                  <a:schemeClr val="tx1"/>
                </a:solidFill>
              </a:rPr>
              <a:t>Cost Optimization</a:t>
            </a:r>
          </a:p>
        </p:txBody>
      </p:sp>
      <p:sp>
        <p:nvSpPr>
          <p:cNvPr id="85" name="Rounded Rectangle 84"/>
          <p:cNvSpPr/>
          <p:nvPr/>
        </p:nvSpPr>
        <p:spPr>
          <a:xfrm>
            <a:off x="291326" y="1541671"/>
            <a:ext cx="1158063" cy="3906457"/>
          </a:xfrm>
          <a:prstGeom prst="roundRect">
            <a:avLst>
              <a:gd name="adj" fmla="val 8674"/>
            </a:avLst>
          </a:prstGeom>
          <a:noFill/>
          <a:ln w="952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274320" rIns="0" bIns="182832" numCol="1" spcCol="0" rtlCol="0" fromWordArt="0" anchor="t" anchorCtr="0" forceAA="0" compatLnSpc="1">
            <a:prstTxWarp prst="textNoShape">
              <a:avLst/>
            </a:prstTxWarp>
            <a:noAutofit/>
          </a:bodyPr>
          <a:lstStyle/>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Application Security</a:t>
            </a:r>
          </a:p>
          <a:p>
            <a:pPr>
              <a:spcAft>
                <a:spcPts val="400"/>
              </a:spcAft>
            </a:pPr>
            <a:r>
              <a:rPr lang="en-US" sz="800" b="1" spc="-50" dirty="0">
                <a:solidFill>
                  <a:schemeClr val="tx1"/>
                </a:solidFill>
              </a:rPr>
              <a:t>Vulnerability Management</a:t>
            </a:r>
          </a:p>
          <a:p>
            <a:pPr>
              <a:spcAft>
                <a:spcPts val="400"/>
              </a:spcAft>
            </a:pPr>
            <a:r>
              <a:rPr lang="en-US" sz="800" b="1" spc="-50" dirty="0">
                <a:solidFill>
                  <a:schemeClr val="tx1"/>
                </a:solidFill>
              </a:rPr>
              <a:t>Cyber Threat Intelligence</a:t>
            </a:r>
          </a:p>
          <a:p>
            <a:pPr>
              <a:spcAft>
                <a:spcPts val="400"/>
              </a:spcAft>
            </a:pPr>
            <a:r>
              <a:rPr lang="en-US" sz="800" b="1" spc="-50" dirty="0">
                <a:solidFill>
                  <a:schemeClr val="tx1"/>
                </a:solidFill>
              </a:rPr>
              <a:t>Security Monitoring</a:t>
            </a:r>
          </a:p>
          <a:p>
            <a:pPr>
              <a:spcAft>
                <a:spcPts val="400"/>
              </a:spcAft>
            </a:pPr>
            <a:r>
              <a:rPr lang="en-US" sz="800" b="1" spc="-50" dirty="0">
                <a:solidFill>
                  <a:schemeClr val="tx1"/>
                </a:solidFill>
              </a:rPr>
              <a:t>Adversary Hunt</a:t>
            </a:r>
          </a:p>
          <a:p>
            <a:pPr lvl="0"/>
            <a:r>
              <a:rPr lang="en-US" sz="800" b="1" spc="-50" dirty="0">
                <a:solidFill>
                  <a:schemeClr val="tx1"/>
                </a:solidFill>
              </a:rPr>
              <a:t>Cyber Incident </a:t>
            </a:r>
          </a:p>
          <a:p>
            <a:pPr>
              <a:spcAft>
                <a:spcPts val="400"/>
              </a:spcAft>
            </a:pPr>
            <a:r>
              <a:rPr lang="en-US" sz="800" b="1" spc="-50" dirty="0">
                <a:solidFill>
                  <a:schemeClr val="tx1"/>
                </a:solidFill>
              </a:rPr>
              <a:t>Management</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r>
              <a:rPr lang="en-US" sz="800" b="1" spc="-50" dirty="0">
                <a:solidFill>
                  <a:schemeClr val="tx1"/>
                </a:solidFill>
              </a:rPr>
              <a:t>Network Security</a:t>
            </a:r>
          </a:p>
          <a:p>
            <a:pPr>
              <a:spcAft>
                <a:spcPts val="400"/>
              </a:spcAft>
            </a:pPr>
            <a:r>
              <a:rPr lang="en-US" sz="800" b="1" spc="-50" dirty="0">
                <a:solidFill>
                  <a:schemeClr val="tx1"/>
                </a:solidFill>
              </a:rPr>
              <a:t>Platform Security</a:t>
            </a:r>
          </a:p>
          <a:p>
            <a:pPr lvl="0"/>
            <a:r>
              <a:rPr lang="en-US" sz="800" b="1" spc="-50" dirty="0">
                <a:solidFill>
                  <a:schemeClr val="tx1"/>
                </a:solidFill>
              </a:rPr>
              <a:t>Identity &amp; Access </a:t>
            </a:r>
          </a:p>
          <a:p>
            <a:pPr>
              <a:spcAft>
                <a:spcPts val="400"/>
              </a:spcAft>
            </a:pPr>
            <a:r>
              <a:rPr lang="en-US" sz="800" b="1" spc="-50" dirty="0">
                <a:solidFill>
                  <a:schemeClr val="tx1"/>
                </a:solidFill>
              </a:rPr>
              <a:t>Management</a:t>
            </a:r>
          </a:p>
          <a:p>
            <a:pPr>
              <a:spcAft>
                <a:spcPts val="400"/>
              </a:spcAft>
            </a:pPr>
            <a:r>
              <a:rPr lang="en-US" sz="800" b="1" spc="-50" dirty="0">
                <a:solidFill>
                  <a:schemeClr val="tx1"/>
                </a:solidFill>
              </a:rPr>
              <a:t>Information Protection</a:t>
            </a:r>
          </a:p>
          <a:p>
            <a:pPr>
              <a:spcAft>
                <a:spcPts val="400"/>
              </a:spcAft>
            </a:pPr>
            <a:r>
              <a:rPr lang="en-US" sz="800" b="1" spc="-50" dirty="0">
                <a:solidFill>
                  <a:schemeClr val="tx1"/>
                </a:solidFill>
              </a:rPr>
              <a:t>Service Security</a:t>
            </a:r>
          </a:p>
        </p:txBody>
      </p:sp>
      <p:grpSp>
        <p:nvGrpSpPr>
          <p:cNvPr id="86" name="Group 85"/>
          <p:cNvGrpSpPr/>
          <p:nvPr/>
        </p:nvGrpSpPr>
        <p:grpSpPr>
          <a:xfrm>
            <a:off x="151001" y="1384466"/>
            <a:ext cx="1291128" cy="314126"/>
            <a:chOff x="2963274" y="3881656"/>
            <a:chExt cx="1599560" cy="332670"/>
          </a:xfrm>
        </p:grpSpPr>
        <p:sp>
          <p:nvSpPr>
            <p:cNvPr id="87" name="Rounded Rectangle 86"/>
            <p:cNvSpPr/>
            <p:nvPr/>
          </p:nvSpPr>
          <p:spPr>
            <a:xfrm>
              <a:off x="2963274" y="3881656"/>
              <a:ext cx="1599560" cy="332670"/>
            </a:xfrm>
            <a:prstGeom prst="roundRect">
              <a:avLst>
                <a:gd name="adj" fmla="val 50000"/>
              </a:avLst>
            </a:prstGeom>
            <a:solidFill>
              <a:schemeClr val="accent1"/>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665" tIns="45708" rIns="91416" bIns="45708"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rgbClr val="FFFFFF"/>
                  </a:solidFill>
                </a:rPr>
                <a:t>Cybersecurity</a:t>
              </a:r>
            </a:p>
          </p:txBody>
        </p:sp>
        <p:sp>
          <p:nvSpPr>
            <p:cNvPr id="88" name="Oval 87"/>
            <p:cNvSpPr/>
            <p:nvPr/>
          </p:nvSpPr>
          <p:spPr>
            <a:xfrm>
              <a:off x="3036960" y="3953802"/>
              <a:ext cx="216587" cy="1883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900" dirty="0">
                <a:solidFill>
                  <a:schemeClr val="accent1"/>
                </a:solidFill>
              </a:endParaRPr>
            </a:p>
          </p:txBody>
        </p:sp>
      </p:grpSp>
      <p:sp>
        <p:nvSpPr>
          <p:cNvPr id="89" name="Rounded Rectangle 88"/>
          <p:cNvSpPr/>
          <p:nvPr/>
        </p:nvSpPr>
        <p:spPr>
          <a:xfrm>
            <a:off x="1642864" y="1547898"/>
            <a:ext cx="1163777" cy="3906457"/>
          </a:xfrm>
          <a:prstGeom prst="roundRect">
            <a:avLst>
              <a:gd name="adj" fmla="val 8674"/>
            </a:avLst>
          </a:prstGeom>
          <a:noFill/>
          <a:ln w="952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274320" rIns="0" bIns="182832" numCol="1" spcCol="0" rtlCol="0" fromWordArt="0" anchor="t" anchorCtr="0" forceAA="0" compatLnSpc="1">
            <a:prstTxWarp prst="textNoShape">
              <a:avLst/>
            </a:prstTxWarp>
            <a:noAutofit/>
          </a:bodyPr>
          <a:lstStyle/>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Vendor Onboarding</a:t>
            </a:r>
          </a:p>
          <a:p>
            <a:pPr>
              <a:spcAft>
                <a:spcPts val="400"/>
              </a:spcAft>
            </a:pPr>
            <a:r>
              <a:rPr lang="en-US" sz="800" b="1" spc="-50" dirty="0">
                <a:solidFill>
                  <a:schemeClr val="tx1"/>
                </a:solidFill>
              </a:rPr>
              <a:t>Vendor Maintenance</a:t>
            </a:r>
          </a:p>
          <a:p>
            <a:pPr lvl="0"/>
            <a:r>
              <a:rPr lang="en-US" sz="800" b="1" spc="-50" dirty="0">
                <a:solidFill>
                  <a:schemeClr val="tx1"/>
                </a:solidFill>
              </a:rPr>
              <a:t>Vendor Service </a:t>
            </a:r>
          </a:p>
          <a:p>
            <a:pPr>
              <a:spcAft>
                <a:spcPts val="400"/>
              </a:spcAft>
            </a:pPr>
            <a:r>
              <a:rPr lang="en-US" sz="800" b="1" spc="-50" dirty="0">
                <a:solidFill>
                  <a:schemeClr val="tx1"/>
                </a:solidFill>
              </a:rPr>
              <a:t>Termination</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r>
              <a:rPr lang="en-US" sz="800" b="1" spc="-50" dirty="0">
                <a:solidFill>
                  <a:schemeClr val="tx1"/>
                </a:solidFill>
              </a:rPr>
              <a:t>Inter-Affiliate Agreements</a:t>
            </a:r>
          </a:p>
          <a:p>
            <a:pPr lvl="0"/>
            <a:r>
              <a:rPr lang="en-US" sz="800" b="1" spc="-50" dirty="0">
                <a:solidFill>
                  <a:schemeClr val="tx1"/>
                </a:solidFill>
              </a:rPr>
              <a:t>Monitoring and </a:t>
            </a:r>
          </a:p>
          <a:p>
            <a:pPr>
              <a:spcAft>
                <a:spcPts val="400"/>
              </a:spcAft>
            </a:pPr>
            <a:r>
              <a:rPr lang="en-US" sz="800" b="1" spc="-50" dirty="0">
                <a:solidFill>
                  <a:schemeClr val="tx1"/>
                </a:solidFill>
              </a:rPr>
              <a:t>Maintenance</a:t>
            </a:r>
          </a:p>
        </p:txBody>
      </p:sp>
      <p:grpSp>
        <p:nvGrpSpPr>
          <p:cNvPr id="90" name="Group 89"/>
          <p:cNvGrpSpPr/>
          <p:nvPr/>
        </p:nvGrpSpPr>
        <p:grpSpPr>
          <a:xfrm>
            <a:off x="1510282" y="1384466"/>
            <a:ext cx="1288148" cy="314126"/>
            <a:chOff x="2963274" y="3881656"/>
            <a:chExt cx="1599560" cy="332670"/>
          </a:xfrm>
        </p:grpSpPr>
        <p:sp>
          <p:nvSpPr>
            <p:cNvPr id="91" name="Rounded Rectangle 90"/>
            <p:cNvSpPr/>
            <p:nvPr/>
          </p:nvSpPr>
          <p:spPr>
            <a:xfrm>
              <a:off x="2963274" y="3881656"/>
              <a:ext cx="1599560" cy="332670"/>
            </a:xfrm>
            <a:prstGeom prst="roundRect">
              <a:avLst>
                <a:gd name="adj" fmla="val 50000"/>
              </a:avLst>
            </a:prstGeom>
            <a:solidFill>
              <a:schemeClr val="accent4"/>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665" tIns="45708" rIns="91416" bIns="45708"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rgbClr val="FFFFFF"/>
                  </a:solidFill>
                </a:rPr>
                <a:t>Third Party Governance</a:t>
              </a:r>
            </a:p>
          </p:txBody>
        </p:sp>
        <p:sp>
          <p:nvSpPr>
            <p:cNvPr id="92" name="Oval 91"/>
            <p:cNvSpPr/>
            <p:nvPr/>
          </p:nvSpPr>
          <p:spPr>
            <a:xfrm>
              <a:off x="3036960" y="3953802"/>
              <a:ext cx="216587" cy="1883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900" dirty="0">
                <a:solidFill>
                  <a:schemeClr val="accent1"/>
                </a:solidFill>
              </a:endParaRPr>
            </a:p>
          </p:txBody>
        </p:sp>
      </p:grpSp>
      <p:sp>
        <p:nvSpPr>
          <p:cNvPr id="93" name="Rounded Rectangle 92"/>
          <p:cNvSpPr/>
          <p:nvPr/>
        </p:nvSpPr>
        <p:spPr>
          <a:xfrm>
            <a:off x="3017826" y="1547897"/>
            <a:ext cx="1144301" cy="4657590"/>
          </a:xfrm>
          <a:prstGeom prst="roundRect">
            <a:avLst>
              <a:gd name="adj" fmla="val 8674"/>
            </a:avLst>
          </a:prstGeom>
          <a:noFill/>
          <a:ln w="952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274320" rIns="0" bIns="182832" numCol="1" spcCol="0" rtlCol="0" fromWordArt="0" anchor="t" anchorCtr="0" forceAA="0" compatLnSpc="1">
            <a:prstTxWarp prst="textNoShape">
              <a:avLst/>
            </a:prstTxWarp>
            <a:noAutofit/>
          </a:bodyPr>
          <a:lstStyle/>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Asset Governance</a:t>
            </a:r>
          </a:p>
          <a:p>
            <a:pPr lvl="0"/>
            <a:r>
              <a:rPr lang="en-US" sz="800" b="1" spc="-50" dirty="0">
                <a:solidFill>
                  <a:schemeClr val="tx1"/>
                </a:solidFill>
              </a:rPr>
              <a:t>Asset Inventory </a:t>
            </a:r>
          </a:p>
          <a:p>
            <a:pPr>
              <a:spcAft>
                <a:spcPts val="400"/>
              </a:spcAft>
            </a:pPr>
            <a:r>
              <a:rPr lang="en-US" sz="800" b="1" spc="-50" dirty="0">
                <a:solidFill>
                  <a:schemeClr val="tx1"/>
                </a:solidFill>
              </a:rPr>
              <a:t>Management</a:t>
            </a:r>
          </a:p>
          <a:p>
            <a:pPr lvl="0"/>
            <a:r>
              <a:rPr lang="en-US" sz="800" b="1" spc="-50" dirty="0">
                <a:solidFill>
                  <a:schemeClr val="tx1"/>
                </a:solidFill>
              </a:rPr>
              <a:t>Asset Procurement and </a:t>
            </a:r>
          </a:p>
          <a:p>
            <a:pPr>
              <a:spcAft>
                <a:spcPts val="400"/>
              </a:spcAft>
            </a:pPr>
            <a:r>
              <a:rPr lang="en-US" sz="800" b="1" spc="-50" dirty="0">
                <a:solidFill>
                  <a:schemeClr val="tx1"/>
                </a:solidFill>
              </a:rPr>
              <a:t>Onboarding</a:t>
            </a:r>
          </a:p>
          <a:p>
            <a:pPr>
              <a:spcAft>
                <a:spcPts val="400"/>
              </a:spcAft>
            </a:pPr>
            <a:r>
              <a:rPr lang="en-US" sz="800" b="1" spc="-50" dirty="0">
                <a:solidFill>
                  <a:schemeClr val="tx1"/>
                </a:solidFill>
              </a:rPr>
              <a:t>Asset Disposal </a:t>
            </a:r>
          </a:p>
          <a:p>
            <a:pPr lvl="0"/>
            <a:r>
              <a:rPr lang="en-US" sz="800" b="1" spc="-50" dirty="0">
                <a:solidFill>
                  <a:schemeClr val="tx1"/>
                </a:solidFill>
              </a:rPr>
              <a:t>Configuration </a:t>
            </a:r>
          </a:p>
          <a:p>
            <a:pPr>
              <a:spcAft>
                <a:spcPts val="400"/>
              </a:spcAft>
            </a:pPr>
            <a:r>
              <a:rPr lang="en-US" sz="800" b="1" spc="-50" dirty="0">
                <a:solidFill>
                  <a:schemeClr val="tx1"/>
                </a:solidFill>
              </a:rPr>
              <a:t>Management</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r>
              <a:rPr lang="en-US" sz="800" b="1" spc="-50" dirty="0">
                <a:solidFill>
                  <a:schemeClr val="tx1"/>
                </a:solidFill>
              </a:rPr>
              <a:t>Service Design</a:t>
            </a:r>
          </a:p>
          <a:p>
            <a:pPr>
              <a:spcAft>
                <a:spcPts val="400"/>
              </a:spcAft>
            </a:pPr>
            <a:r>
              <a:rPr lang="en-US" sz="800" b="1" spc="-50" dirty="0">
                <a:solidFill>
                  <a:schemeClr val="tx1"/>
                </a:solidFill>
              </a:rPr>
              <a:t>Service Desk</a:t>
            </a:r>
          </a:p>
          <a:p>
            <a:pPr>
              <a:spcAft>
                <a:spcPts val="400"/>
              </a:spcAft>
            </a:pPr>
            <a:r>
              <a:rPr lang="en-US" sz="800" b="1" spc="-50" dirty="0">
                <a:solidFill>
                  <a:schemeClr val="tx1"/>
                </a:solidFill>
              </a:rPr>
              <a:t>Service Governance</a:t>
            </a:r>
          </a:p>
          <a:p>
            <a:pPr lvl="0"/>
            <a:r>
              <a:rPr lang="en-US" sz="800" b="1" spc="-50" dirty="0">
                <a:solidFill>
                  <a:schemeClr val="tx1"/>
                </a:solidFill>
              </a:rPr>
              <a:t>Service Operational Risk </a:t>
            </a:r>
          </a:p>
          <a:p>
            <a:pPr>
              <a:spcAft>
                <a:spcPts val="400"/>
              </a:spcAft>
            </a:pPr>
            <a:r>
              <a:rPr lang="en-US" sz="800" b="1" spc="-50" dirty="0">
                <a:solidFill>
                  <a:schemeClr val="tx1"/>
                </a:solidFill>
              </a:rPr>
              <a:t>Management</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Change Preparation</a:t>
            </a:r>
          </a:p>
          <a:p>
            <a:pPr>
              <a:spcAft>
                <a:spcPts val="400"/>
              </a:spcAft>
            </a:pPr>
            <a:r>
              <a:rPr lang="en-US" sz="800" b="1" spc="-50" dirty="0">
                <a:solidFill>
                  <a:schemeClr val="tx1"/>
                </a:solidFill>
              </a:rPr>
              <a:t>Change Execution</a:t>
            </a:r>
          </a:p>
          <a:p>
            <a:pPr>
              <a:spcAft>
                <a:spcPts val="400"/>
              </a:spcAft>
            </a:pPr>
            <a:r>
              <a:rPr lang="en-US" sz="800" b="1" spc="-50" dirty="0">
                <a:solidFill>
                  <a:schemeClr val="tx1"/>
                </a:solidFill>
              </a:rPr>
              <a:t>Change Governance</a:t>
            </a:r>
          </a:p>
          <a:p>
            <a:pPr>
              <a:spcAft>
                <a:spcPts val="400"/>
              </a:spcAft>
            </a:pPr>
            <a:r>
              <a:rPr lang="en-US" sz="800" b="1" spc="-50" dirty="0">
                <a:solidFill>
                  <a:schemeClr val="tx1"/>
                </a:solidFill>
              </a:rPr>
              <a:t>Release Planning </a:t>
            </a:r>
          </a:p>
          <a:p>
            <a:pPr>
              <a:spcAft>
                <a:spcPts val="400"/>
              </a:spcAft>
            </a:pPr>
            <a:r>
              <a:rPr lang="en-US" sz="800" b="1" spc="-50" dirty="0">
                <a:solidFill>
                  <a:schemeClr val="tx1"/>
                </a:solidFill>
              </a:rPr>
              <a:t>Release Execution</a:t>
            </a:r>
          </a:p>
        </p:txBody>
      </p:sp>
      <p:grpSp>
        <p:nvGrpSpPr>
          <p:cNvPr id="94" name="Group 93"/>
          <p:cNvGrpSpPr/>
          <p:nvPr/>
        </p:nvGrpSpPr>
        <p:grpSpPr>
          <a:xfrm>
            <a:off x="2878896" y="1384466"/>
            <a:ext cx="2456693" cy="314126"/>
            <a:chOff x="2963275" y="3881656"/>
            <a:chExt cx="3053261" cy="332670"/>
          </a:xfrm>
        </p:grpSpPr>
        <p:sp>
          <p:nvSpPr>
            <p:cNvPr id="95" name="Rounded Rectangle 94"/>
            <p:cNvSpPr/>
            <p:nvPr/>
          </p:nvSpPr>
          <p:spPr>
            <a:xfrm>
              <a:off x="2963275" y="3881656"/>
              <a:ext cx="3053261" cy="332670"/>
            </a:xfrm>
            <a:prstGeom prst="roundRect">
              <a:avLst>
                <a:gd name="adj" fmla="val 50000"/>
              </a:avLst>
            </a:prstGeom>
            <a:solidFill>
              <a:schemeClr val="accent3"/>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665" tIns="45708" rIns="91416" bIns="45708"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rgbClr val="FFFFFF"/>
                  </a:solidFill>
                </a:rPr>
                <a:t>Resilience</a:t>
              </a:r>
            </a:p>
          </p:txBody>
        </p:sp>
        <p:sp>
          <p:nvSpPr>
            <p:cNvPr id="96" name="Oval 95"/>
            <p:cNvSpPr/>
            <p:nvPr/>
          </p:nvSpPr>
          <p:spPr>
            <a:xfrm>
              <a:off x="3036960" y="3953802"/>
              <a:ext cx="216587" cy="1883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900" dirty="0">
                <a:solidFill>
                  <a:schemeClr val="accent1"/>
                </a:solidFill>
              </a:endParaRPr>
            </a:p>
          </p:txBody>
        </p:sp>
      </p:grpSp>
      <p:sp>
        <p:nvSpPr>
          <p:cNvPr id="97" name="Rounded Rectangle 96"/>
          <p:cNvSpPr/>
          <p:nvPr/>
        </p:nvSpPr>
        <p:spPr>
          <a:xfrm>
            <a:off x="5594074" y="1547897"/>
            <a:ext cx="1141008" cy="4657590"/>
          </a:xfrm>
          <a:prstGeom prst="roundRect">
            <a:avLst>
              <a:gd name="adj" fmla="val 8674"/>
            </a:avLst>
          </a:prstGeom>
          <a:noFill/>
          <a:ln w="952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274320" rIns="0" bIns="182832" numCol="1" spcCol="0" rtlCol="0" fromWordArt="0" anchor="t" anchorCtr="0" forceAA="0" compatLnSpc="1">
            <a:prstTxWarp prst="textNoShape">
              <a:avLst/>
            </a:prstTxWarp>
            <a:noAutofit/>
          </a:bodyPr>
          <a:lstStyle/>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Organizational Structure</a:t>
            </a:r>
          </a:p>
          <a:p>
            <a:pPr lvl="0"/>
            <a:r>
              <a:rPr lang="en-US" sz="800" b="1" spc="-50" dirty="0">
                <a:solidFill>
                  <a:schemeClr val="tx1"/>
                </a:solidFill>
              </a:rPr>
              <a:t>Prioritization &amp; Decision</a:t>
            </a:r>
          </a:p>
          <a:p>
            <a:pPr>
              <a:spcAft>
                <a:spcPts val="400"/>
              </a:spcAft>
            </a:pPr>
            <a:r>
              <a:rPr lang="en-US" sz="800" b="1" spc="-50" dirty="0">
                <a:solidFill>
                  <a:schemeClr val="tx1"/>
                </a:solidFill>
              </a:rPr>
              <a:t>Making</a:t>
            </a:r>
          </a:p>
          <a:p>
            <a:pPr>
              <a:spcAft>
                <a:spcPts val="400"/>
              </a:spcAft>
            </a:pPr>
            <a:r>
              <a:rPr lang="en-US" sz="800" b="1" spc="-50" dirty="0">
                <a:solidFill>
                  <a:schemeClr val="tx1"/>
                </a:solidFill>
              </a:rPr>
              <a:t>Portfolio Management</a:t>
            </a:r>
          </a:p>
          <a:p>
            <a:pPr>
              <a:spcAft>
                <a:spcPts val="400"/>
              </a:spcAft>
            </a:pPr>
            <a:r>
              <a:rPr lang="en-US" sz="800" b="1" spc="-50" dirty="0">
                <a:solidFill>
                  <a:schemeClr val="tx1"/>
                </a:solidFill>
              </a:rPr>
              <a:t>Resource Management</a:t>
            </a:r>
          </a:p>
          <a:p>
            <a:pPr>
              <a:spcAft>
                <a:spcPts val="400"/>
              </a:spcAft>
            </a:pPr>
            <a:r>
              <a:rPr lang="en-US" sz="800" b="1" spc="-50" dirty="0">
                <a:solidFill>
                  <a:schemeClr val="tx1"/>
                </a:solidFill>
              </a:rPr>
              <a:t>Monitoring and Reporting</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lvl="0"/>
            <a:endParaRPr lang="en-US" sz="800" b="1" spc="-50" dirty="0">
              <a:solidFill>
                <a:schemeClr val="tx1"/>
              </a:solidFill>
            </a:endParaRPr>
          </a:p>
          <a:p>
            <a:pPr lvl="0"/>
            <a:r>
              <a:rPr lang="en-US" sz="800" b="1" spc="-50" dirty="0">
                <a:solidFill>
                  <a:schemeClr val="tx1"/>
                </a:solidFill>
              </a:rPr>
              <a:t>Strategy Planning &amp;</a:t>
            </a:r>
          </a:p>
          <a:p>
            <a:pPr>
              <a:spcAft>
                <a:spcPts val="400"/>
              </a:spcAft>
            </a:pPr>
            <a:r>
              <a:rPr lang="en-US" sz="800" b="1" spc="-50" dirty="0">
                <a:solidFill>
                  <a:schemeClr val="tx1"/>
                </a:solidFill>
              </a:rPr>
              <a:t>Management</a:t>
            </a:r>
          </a:p>
          <a:p>
            <a:pPr>
              <a:spcAft>
                <a:spcPts val="400"/>
              </a:spcAft>
            </a:pPr>
            <a:r>
              <a:rPr lang="en-US" sz="800" b="1" spc="-50" dirty="0">
                <a:solidFill>
                  <a:schemeClr val="tx1"/>
                </a:solidFill>
              </a:rPr>
              <a:t>Business Planning</a:t>
            </a:r>
          </a:p>
          <a:p>
            <a:pPr>
              <a:spcAft>
                <a:spcPts val="400"/>
              </a:spcAft>
            </a:pPr>
            <a:r>
              <a:rPr lang="en-US" sz="800" b="1" spc="-50" dirty="0">
                <a:solidFill>
                  <a:schemeClr val="tx1"/>
                </a:solidFill>
              </a:rPr>
              <a:t>Policy Management</a:t>
            </a:r>
          </a:p>
          <a:p>
            <a:pPr>
              <a:spcAft>
                <a:spcPts val="400"/>
              </a:spcAft>
            </a:pPr>
            <a:r>
              <a:rPr lang="en-US" sz="800" b="1" spc="-50" dirty="0">
                <a:solidFill>
                  <a:schemeClr val="tx1"/>
                </a:solidFill>
              </a:rPr>
              <a:t>Communications</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Risk Governance</a:t>
            </a:r>
          </a:p>
          <a:p>
            <a:pPr lvl="0"/>
            <a:r>
              <a:rPr lang="en-US" sz="800" b="1" spc="-50" dirty="0">
                <a:solidFill>
                  <a:schemeClr val="tx1"/>
                </a:solidFill>
              </a:rPr>
              <a:t>Risk Identification &amp; </a:t>
            </a:r>
          </a:p>
          <a:p>
            <a:pPr>
              <a:spcAft>
                <a:spcPts val="400"/>
              </a:spcAft>
            </a:pPr>
            <a:r>
              <a:rPr lang="en-US" sz="800" b="1" spc="-50" dirty="0">
                <a:solidFill>
                  <a:schemeClr val="tx1"/>
                </a:solidFill>
              </a:rPr>
              <a:t>Assessment</a:t>
            </a:r>
          </a:p>
          <a:p>
            <a:pPr>
              <a:spcAft>
                <a:spcPts val="400"/>
              </a:spcAft>
            </a:pPr>
            <a:r>
              <a:rPr lang="en-US" sz="800" b="1" spc="-50" dirty="0">
                <a:solidFill>
                  <a:schemeClr val="tx1"/>
                </a:solidFill>
              </a:rPr>
              <a:t>Risk Treatment</a:t>
            </a:r>
          </a:p>
          <a:p>
            <a:pPr lvl="0"/>
            <a:r>
              <a:rPr lang="en-US" sz="800" b="1" spc="-50" dirty="0">
                <a:solidFill>
                  <a:schemeClr val="tx1"/>
                </a:solidFill>
              </a:rPr>
              <a:t>Risk Monitoring &amp; </a:t>
            </a:r>
          </a:p>
          <a:p>
            <a:pPr>
              <a:spcAft>
                <a:spcPts val="400"/>
              </a:spcAft>
            </a:pPr>
            <a:r>
              <a:rPr lang="en-US" sz="800" b="1" spc="-50" dirty="0">
                <a:solidFill>
                  <a:schemeClr val="tx1"/>
                </a:solidFill>
              </a:rPr>
              <a:t>Reporting</a:t>
            </a:r>
          </a:p>
          <a:p>
            <a:pPr lvl="0"/>
            <a:r>
              <a:rPr lang="en-US" sz="800" b="1" spc="-50" dirty="0">
                <a:solidFill>
                  <a:schemeClr val="tx1"/>
                </a:solidFill>
              </a:rPr>
              <a:t>Mergers, Acquisitions &amp;</a:t>
            </a:r>
          </a:p>
          <a:p>
            <a:pPr>
              <a:spcAft>
                <a:spcPts val="400"/>
              </a:spcAft>
            </a:pPr>
            <a:r>
              <a:rPr lang="en-US" sz="800" b="1" spc="-50" dirty="0">
                <a:solidFill>
                  <a:schemeClr val="tx1"/>
                </a:solidFill>
              </a:rPr>
              <a:t>Transformational Activities</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r>
              <a:rPr lang="en-US" sz="800" b="1" spc="-50" dirty="0">
                <a:solidFill>
                  <a:schemeClr val="tx1"/>
                </a:solidFill>
              </a:rPr>
              <a:t> </a:t>
            </a:r>
          </a:p>
        </p:txBody>
      </p:sp>
      <p:grpSp>
        <p:nvGrpSpPr>
          <p:cNvPr id="98" name="Group 97"/>
          <p:cNvGrpSpPr/>
          <p:nvPr/>
        </p:nvGrpSpPr>
        <p:grpSpPr>
          <a:xfrm>
            <a:off x="5466258" y="1384466"/>
            <a:ext cx="2441834" cy="314126"/>
            <a:chOff x="2963274" y="3881656"/>
            <a:chExt cx="2881471" cy="332670"/>
          </a:xfrm>
        </p:grpSpPr>
        <p:sp>
          <p:nvSpPr>
            <p:cNvPr id="99" name="Rounded Rectangle 98"/>
            <p:cNvSpPr/>
            <p:nvPr/>
          </p:nvSpPr>
          <p:spPr>
            <a:xfrm>
              <a:off x="2963274" y="3881656"/>
              <a:ext cx="2881471" cy="332670"/>
            </a:xfrm>
            <a:prstGeom prst="roundRect">
              <a:avLst>
                <a:gd name="adj" fmla="val 50000"/>
              </a:avLst>
            </a:prstGeom>
            <a:solidFill>
              <a:schemeClr val="accent5"/>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665" tIns="45708" rIns="91416" bIns="45708"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rgbClr val="FFFFFF"/>
                  </a:solidFill>
                </a:rPr>
                <a:t>Governance &amp; Strategy</a:t>
              </a:r>
            </a:p>
          </p:txBody>
        </p:sp>
        <p:sp>
          <p:nvSpPr>
            <p:cNvPr id="100" name="Oval 99"/>
            <p:cNvSpPr/>
            <p:nvPr/>
          </p:nvSpPr>
          <p:spPr>
            <a:xfrm>
              <a:off x="3036960" y="3953802"/>
              <a:ext cx="216587" cy="1883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900" dirty="0">
                <a:solidFill>
                  <a:schemeClr val="accent1"/>
                </a:solidFill>
              </a:endParaRPr>
            </a:p>
          </p:txBody>
        </p:sp>
      </p:grpSp>
      <p:sp>
        <p:nvSpPr>
          <p:cNvPr id="101" name="Rounded Rectangle 100"/>
          <p:cNvSpPr/>
          <p:nvPr/>
        </p:nvSpPr>
        <p:spPr>
          <a:xfrm>
            <a:off x="9443188" y="1547897"/>
            <a:ext cx="1159356" cy="4915044"/>
          </a:xfrm>
          <a:prstGeom prst="roundRect">
            <a:avLst>
              <a:gd name="adj" fmla="val 8674"/>
            </a:avLst>
          </a:prstGeom>
          <a:noFill/>
          <a:ln w="952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274320" rIns="0" bIns="182832" numCol="1" spcCol="0" rtlCol="0" fromWordArt="0" anchor="t" anchorCtr="0" forceAA="0" compatLnSpc="1">
            <a:prstTxWarp prst="textNoShape">
              <a:avLst/>
            </a:prstTxWarp>
            <a:noAutofit/>
          </a:bodyPr>
          <a:lstStyle/>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SDLC Governance</a:t>
            </a:r>
          </a:p>
          <a:p>
            <a:pPr>
              <a:spcAft>
                <a:spcPts val="400"/>
              </a:spcAft>
            </a:pPr>
            <a:r>
              <a:rPr lang="en-US" sz="800" b="1" spc="-50" dirty="0">
                <a:solidFill>
                  <a:schemeClr val="tx1"/>
                </a:solidFill>
              </a:rPr>
              <a:t>Requirements &amp; Planning</a:t>
            </a:r>
          </a:p>
          <a:p>
            <a:pPr>
              <a:spcAft>
                <a:spcPts val="400"/>
              </a:spcAft>
            </a:pPr>
            <a:r>
              <a:rPr lang="en-US" sz="800" b="1" spc="-50" dirty="0">
                <a:solidFill>
                  <a:schemeClr val="tx1"/>
                </a:solidFill>
              </a:rPr>
              <a:t>Design</a:t>
            </a:r>
          </a:p>
          <a:p>
            <a:pPr>
              <a:spcAft>
                <a:spcPts val="400"/>
              </a:spcAft>
            </a:pPr>
            <a:r>
              <a:rPr lang="en-US" sz="800" b="1" spc="-50" dirty="0">
                <a:solidFill>
                  <a:schemeClr val="tx1"/>
                </a:solidFill>
              </a:rPr>
              <a:t>Implement</a:t>
            </a:r>
          </a:p>
          <a:p>
            <a:pPr>
              <a:spcAft>
                <a:spcPts val="400"/>
              </a:spcAft>
            </a:pPr>
            <a:r>
              <a:rPr lang="en-US" sz="800" b="1" spc="-50" dirty="0">
                <a:solidFill>
                  <a:schemeClr val="tx1"/>
                </a:solidFill>
              </a:rPr>
              <a:t>Testing</a:t>
            </a:r>
          </a:p>
          <a:p>
            <a:pPr>
              <a:spcAft>
                <a:spcPts val="400"/>
              </a:spcAft>
            </a:pPr>
            <a:r>
              <a:rPr lang="en-US" sz="800" b="1" spc="-50" dirty="0">
                <a:solidFill>
                  <a:schemeClr val="tx1"/>
                </a:solidFill>
              </a:rPr>
              <a:t>System Integration</a:t>
            </a:r>
          </a:p>
          <a:p>
            <a:pPr lvl="0"/>
            <a:r>
              <a:rPr lang="en-US" sz="800" b="1" spc="-50" dirty="0">
                <a:solidFill>
                  <a:schemeClr val="tx1"/>
                </a:solidFill>
              </a:rPr>
              <a:t>Production Maintenance</a:t>
            </a:r>
          </a:p>
          <a:p>
            <a:pPr>
              <a:spcAft>
                <a:spcPts val="400"/>
              </a:spcAft>
            </a:pPr>
            <a:r>
              <a:rPr lang="en-US" sz="800" b="1" spc="-50" dirty="0">
                <a:solidFill>
                  <a:schemeClr val="tx1"/>
                </a:solidFill>
              </a:rPr>
              <a:t>&amp; Operations</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r>
              <a:rPr lang="en-US" sz="800" b="1" spc="-50" dirty="0">
                <a:solidFill>
                  <a:schemeClr val="tx1"/>
                </a:solidFill>
              </a:rPr>
              <a:t>Program Governance</a:t>
            </a:r>
          </a:p>
          <a:p>
            <a:pPr lvl="0"/>
            <a:r>
              <a:rPr lang="en-US" sz="800" b="1" spc="-50" dirty="0">
                <a:solidFill>
                  <a:schemeClr val="tx1"/>
                </a:solidFill>
              </a:rPr>
              <a:t>Project and Program </a:t>
            </a:r>
          </a:p>
          <a:p>
            <a:pPr>
              <a:spcAft>
                <a:spcPts val="400"/>
              </a:spcAft>
            </a:pPr>
            <a:r>
              <a:rPr lang="en-US" sz="800" b="1" spc="-50" dirty="0">
                <a:solidFill>
                  <a:schemeClr val="tx1"/>
                </a:solidFill>
              </a:rPr>
              <a:t>Planning</a:t>
            </a:r>
          </a:p>
          <a:p>
            <a:pPr lvl="0"/>
            <a:r>
              <a:rPr lang="en-US" sz="800" b="1" spc="-50" dirty="0">
                <a:solidFill>
                  <a:schemeClr val="tx1"/>
                </a:solidFill>
              </a:rPr>
              <a:t>Project and Program</a:t>
            </a:r>
          </a:p>
          <a:p>
            <a:pPr>
              <a:spcAft>
                <a:spcPts val="400"/>
              </a:spcAft>
            </a:pPr>
            <a:r>
              <a:rPr lang="en-US" sz="800" b="1" spc="-50" dirty="0">
                <a:solidFill>
                  <a:schemeClr val="tx1"/>
                </a:solidFill>
              </a:rPr>
              <a:t>Execution</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lvl="0"/>
            <a:r>
              <a:rPr lang="en-US" sz="800" b="1" spc="-50" dirty="0">
                <a:solidFill>
                  <a:schemeClr val="tx1"/>
                </a:solidFill>
              </a:rPr>
              <a:t>Enterprise Architecture </a:t>
            </a:r>
          </a:p>
          <a:p>
            <a:pPr>
              <a:spcAft>
                <a:spcPts val="400"/>
              </a:spcAft>
            </a:pPr>
            <a:r>
              <a:rPr lang="en-US" sz="800" b="1" spc="-50" dirty="0">
                <a:solidFill>
                  <a:schemeClr val="tx1"/>
                </a:solidFill>
              </a:rPr>
              <a:t>Strategy &amp; Governance</a:t>
            </a:r>
          </a:p>
          <a:p>
            <a:pPr>
              <a:spcAft>
                <a:spcPts val="400"/>
              </a:spcAft>
            </a:pPr>
            <a:r>
              <a:rPr lang="en-US" sz="800" b="1" spc="-50" dirty="0">
                <a:solidFill>
                  <a:schemeClr val="tx1"/>
                </a:solidFill>
              </a:rPr>
              <a:t>Business Architecture</a:t>
            </a:r>
          </a:p>
          <a:p>
            <a:pPr>
              <a:spcAft>
                <a:spcPts val="400"/>
              </a:spcAft>
            </a:pPr>
            <a:r>
              <a:rPr lang="en-US" sz="800" b="1" spc="-50" dirty="0">
                <a:solidFill>
                  <a:schemeClr val="tx1"/>
                </a:solidFill>
              </a:rPr>
              <a:t>Data and Solution Architecture</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r>
              <a:rPr lang="en-US" sz="800" b="1" spc="-50" dirty="0" err="1">
                <a:solidFill>
                  <a:schemeClr val="tx1"/>
                </a:solidFill>
              </a:rPr>
              <a:t>DevOps</a:t>
            </a:r>
            <a:r>
              <a:rPr lang="en-US" sz="800" b="1" spc="-50" dirty="0">
                <a:solidFill>
                  <a:schemeClr val="tx1"/>
                </a:solidFill>
              </a:rPr>
              <a:t> Methodologies</a:t>
            </a:r>
          </a:p>
          <a:p>
            <a:pPr>
              <a:spcAft>
                <a:spcPts val="400"/>
              </a:spcAft>
            </a:pPr>
            <a:r>
              <a:rPr lang="en-US" sz="800" b="1" spc="-50" dirty="0" err="1">
                <a:solidFill>
                  <a:schemeClr val="tx1"/>
                </a:solidFill>
              </a:rPr>
              <a:t>DevOps</a:t>
            </a:r>
            <a:r>
              <a:rPr lang="en-US" sz="800" b="1" spc="-50" dirty="0">
                <a:solidFill>
                  <a:schemeClr val="tx1"/>
                </a:solidFill>
              </a:rPr>
              <a:t> Tooling</a:t>
            </a:r>
          </a:p>
          <a:p>
            <a:pPr>
              <a:spcAft>
                <a:spcPts val="400"/>
              </a:spcAft>
            </a:pPr>
            <a:r>
              <a:rPr lang="en-US" sz="800" b="1" spc="-50" dirty="0">
                <a:solidFill>
                  <a:schemeClr val="tx1"/>
                </a:solidFill>
              </a:rPr>
              <a:t>Deployment</a:t>
            </a:r>
          </a:p>
        </p:txBody>
      </p:sp>
      <p:grpSp>
        <p:nvGrpSpPr>
          <p:cNvPr id="102" name="Group 101"/>
          <p:cNvGrpSpPr/>
          <p:nvPr/>
        </p:nvGrpSpPr>
        <p:grpSpPr>
          <a:xfrm>
            <a:off x="9334422" y="1384466"/>
            <a:ext cx="1268123" cy="314126"/>
            <a:chOff x="2963274" y="3881656"/>
            <a:chExt cx="1599560" cy="332670"/>
          </a:xfrm>
          <a:solidFill>
            <a:schemeClr val="tx2"/>
          </a:solidFill>
        </p:grpSpPr>
        <p:sp>
          <p:nvSpPr>
            <p:cNvPr id="103" name="Rounded Rectangle 102"/>
            <p:cNvSpPr/>
            <p:nvPr/>
          </p:nvSpPr>
          <p:spPr>
            <a:xfrm>
              <a:off x="2963274" y="3881656"/>
              <a:ext cx="1599560" cy="332670"/>
            </a:xfrm>
            <a:prstGeom prst="roundRect">
              <a:avLst>
                <a:gd name="adj" fmla="val 50000"/>
              </a:avLst>
            </a:prstGeom>
            <a:grp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665" tIns="45708" rIns="91416" bIns="45708"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rgbClr val="FFFFFF"/>
                  </a:solidFill>
                </a:rPr>
                <a:t>Service Development</a:t>
              </a:r>
            </a:p>
          </p:txBody>
        </p:sp>
        <p:sp>
          <p:nvSpPr>
            <p:cNvPr id="104" name="Oval 103"/>
            <p:cNvSpPr/>
            <p:nvPr/>
          </p:nvSpPr>
          <p:spPr>
            <a:xfrm>
              <a:off x="3036960" y="3953802"/>
              <a:ext cx="216587" cy="1883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900" dirty="0">
                <a:solidFill>
                  <a:schemeClr val="accent1"/>
                </a:solidFill>
              </a:endParaRPr>
            </a:p>
          </p:txBody>
        </p:sp>
      </p:grpSp>
      <p:sp>
        <p:nvSpPr>
          <p:cNvPr id="105" name="Rounded Rectangle 104"/>
          <p:cNvSpPr/>
          <p:nvPr/>
        </p:nvSpPr>
        <p:spPr>
          <a:xfrm>
            <a:off x="10777509" y="1547898"/>
            <a:ext cx="1159356" cy="4149428"/>
          </a:xfrm>
          <a:prstGeom prst="roundRect">
            <a:avLst>
              <a:gd name="adj" fmla="val 8674"/>
            </a:avLst>
          </a:prstGeom>
          <a:noFill/>
          <a:ln w="952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274320" rIns="0" bIns="182832" numCol="1" spcCol="0" rtlCol="0" fromWordArt="0" anchor="t" anchorCtr="0" forceAA="0" compatLnSpc="1">
            <a:prstTxWarp prst="textNoShape">
              <a:avLst/>
            </a:prstTxWarp>
            <a:noAutofit/>
          </a:bodyPr>
          <a:lstStyle/>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Preparation</a:t>
            </a:r>
          </a:p>
          <a:p>
            <a:pPr>
              <a:spcAft>
                <a:spcPts val="400"/>
              </a:spcAft>
            </a:pPr>
            <a:r>
              <a:rPr lang="en-US" sz="800" b="1" spc="-50" dirty="0">
                <a:solidFill>
                  <a:schemeClr val="tx1"/>
                </a:solidFill>
              </a:rPr>
              <a:t>Identification &amp; Analysis</a:t>
            </a:r>
          </a:p>
          <a:p>
            <a:pPr>
              <a:spcAft>
                <a:spcPts val="400"/>
              </a:spcAft>
            </a:pPr>
            <a:r>
              <a:rPr lang="en-US" sz="800" b="1" spc="-50" dirty="0">
                <a:solidFill>
                  <a:schemeClr val="tx1"/>
                </a:solidFill>
              </a:rPr>
              <a:t>Remediation</a:t>
            </a:r>
          </a:p>
          <a:p>
            <a:pPr>
              <a:spcAft>
                <a:spcPts val="400"/>
              </a:spcAft>
            </a:pPr>
            <a:r>
              <a:rPr lang="en-US" sz="800" b="1" spc="-50" dirty="0">
                <a:solidFill>
                  <a:schemeClr val="tx1"/>
                </a:solidFill>
              </a:rPr>
              <a:t>Results Aggregation</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a:spcAft>
                <a:spcPts val="400"/>
              </a:spcAft>
            </a:pPr>
            <a:r>
              <a:rPr lang="en-US" sz="800" b="1" spc="-50" dirty="0">
                <a:solidFill>
                  <a:schemeClr val="tx1"/>
                </a:solidFill>
              </a:rPr>
              <a:t>Prepare</a:t>
            </a:r>
          </a:p>
          <a:p>
            <a:pPr>
              <a:spcAft>
                <a:spcPts val="400"/>
              </a:spcAft>
            </a:pPr>
            <a:r>
              <a:rPr lang="en-US" sz="800" b="1" spc="-50" dirty="0">
                <a:solidFill>
                  <a:schemeClr val="tx1"/>
                </a:solidFill>
              </a:rPr>
              <a:t>Find</a:t>
            </a:r>
          </a:p>
          <a:p>
            <a:pPr>
              <a:spcAft>
                <a:spcPts val="400"/>
              </a:spcAft>
            </a:pPr>
            <a:r>
              <a:rPr lang="en-US" sz="800" b="1" spc="-50" dirty="0">
                <a:solidFill>
                  <a:schemeClr val="tx1"/>
                </a:solidFill>
              </a:rPr>
              <a:t>Analyze</a:t>
            </a:r>
          </a:p>
          <a:p>
            <a:pPr>
              <a:spcAft>
                <a:spcPts val="400"/>
              </a:spcAft>
            </a:pPr>
            <a:r>
              <a:rPr lang="en-US" sz="800" b="1" spc="-50" dirty="0">
                <a:solidFill>
                  <a:schemeClr val="tx1"/>
                </a:solidFill>
              </a:rPr>
              <a:t>Execute</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lvl="0"/>
            <a:endParaRPr lang="en-US" sz="800" b="1" spc="-50" dirty="0">
              <a:solidFill>
                <a:schemeClr val="tx1"/>
              </a:solidFill>
            </a:endParaRPr>
          </a:p>
          <a:p>
            <a:pPr lvl="0"/>
            <a:r>
              <a:rPr lang="en-US" sz="800" b="1" spc="-50" dirty="0">
                <a:solidFill>
                  <a:schemeClr val="tx1"/>
                </a:solidFill>
              </a:rPr>
              <a:t>Program Guidance &amp; </a:t>
            </a:r>
          </a:p>
          <a:p>
            <a:pPr>
              <a:spcAft>
                <a:spcPts val="400"/>
              </a:spcAft>
            </a:pPr>
            <a:r>
              <a:rPr lang="en-US" sz="800" b="1" spc="-50" dirty="0">
                <a:solidFill>
                  <a:schemeClr val="tx1"/>
                </a:solidFill>
              </a:rPr>
              <a:t>Structure</a:t>
            </a:r>
          </a:p>
          <a:p>
            <a:pPr>
              <a:spcAft>
                <a:spcPts val="400"/>
              </a:spcAft>
            </a:pPr>
            <a:r>
              <a:rPr lang="en-US" sz="800" b="1" spc="-50" dirty="0" smtClean="0">
                <a:solidFill>
                  <a:schemeClr val="tx1"/>
                </a:solidFill>
              </a:rPr>
              <a:t>Risk </a:t>
            </a:r>
            <a:r>
              <a:rPr lang="en-US" sz="800" b="1" spc="-50" dirty="0">
                <a:solidFill>
                  <a:schemeClr val="tx1"/>
                </a:solidFill>
              </a:rPr>
              <a:t>Assessment and </a:t>
            </a:r>
            <a:r>
              <a:rPr lang="en-US" sz="800" b="1" spc="-50" dirty="0" smtClean="0">
                <a:solidFill>
                  <a:schemeClr val="tx1"/>
                </a:solidFill>
              </a:rPr>
              <a:t>BIA</a:t>
            </a:r>
          </a:p>
          <a:p>
            <a:pPr>
              <a:spcAft>
                <a:spcPts val="400"/>
              </a:spcAft>
            </a:pPr>
            <a:r>
              <a:rPr lang="en-US" sz="800" b="1" spc="-50" dirty="0">
                <a:solidFill>
                  <a:schemeClr val="tx1"/>
                </a:solidFill>
              </a:rPr>
              <a:t>Plan Development and </a:t>
            </a:r>
          </a:p>
          <a:p>
            <a:pPr>
              <a:spcAft>
                <a:spcPts val="400"/>
              </a:spcAft>
            </a:pPr>
            <a:r>
              <a:rPr lang="en-US" sz="800" b="1" spc="-50" dirty="0" smtClean="0">
                <a:solidFill>
                  <a:schemeClr val="tx1"/>
                </a:solidFill>
              </a:rPr>
              <a:t>Implementation</a:t>
            </a:r>
          </a:p>
          <a:p>
            <a:pPr>
              <a:spcAft>
                <a:spcPts val="400"/>
              </a:spcAft>
            </a:pPr>
            <a:r>
              <a:rPr lang="en-US" sz="800" b="1" spc="-50" dirty="0" smtClean="0">
                <a:solidFill>
                  <a:schemeClr val="tx1"/>
                </a:solidFill>
              </a:rPr>
              <a:t>Test</a:t>
            </a:r>
            <a:r>
              <a:rPr lang="en-US" sz="800" b="1" spc="-50" dirty="0">
                <a:solidFill>
                  <a:schemeClr val="tx1"/>
                </a:solidFill>
              </a:rPr>
              <a:t>, Training </a:t>
            </a:r>
            <a:endParaRPr lang="en-US" sz="800" b="1" spc="-50" dirty="0" smtClean="0">
              <a:solidFill>
                <a:schemeClr val="tx1"/>
              </a:solidFill>
            </a:endParaRPr>
          </a:p>
          <a:p>
            <a:pPr>
              <a:spcAft>
                <a:spcPts val="400"/>
              </a:spcAft>
            </a:pPr>
            <a:r>
              <a:rPr lang="en-US" sz="800" b="1" spc="-50" dirty="0" smtClean="0">
                <a:solidFill>
                  <a:schemeClr val="tx1"/>
                </a:solidFill>
              </a:rPr>
              <a:t>and </a:t>
            </a:r>
            <a:r>
              <a:rPr lang="en-US" sz="800" b="1" spc="-50" dirty="0">
                <a:solidFill>
                  <a:schemeClr val="tx1"/>
                </a:solidFill>
              </a:rPr>
              <a:t>Evaluation</a:t>
            </a:r>
          </a:p>
        </p:txBody>
      </p:sp>
      <p:grpSp>
        <p:nvGrpSpPr>
          <p:cNvPr id="106" name="Group 105"/>
          <p:cNvGrpSpPr/>
          <p:nvPr/>
        </p:nvGrpSpPr>
        <p:grpSpPr>
          <a:xfrm>
            <a:off x="10652867" y="1384466"/>
            <a:ext cx="1283999" cy="314126"/>
            <a:chOff x="2963274" y="3881656"/>
            <a:chExt cx="1583100" cy="332670"/>
          </a:xfrm>
        </p:grpSpPr>
        <p:sp>
          <p:nvSpPr>
            <p:cNvPr id="107" name="Rounded Rectangle 106"/>
            <p:cNvSpPr/>
            <p:nvPr/>
          </p:nvSpPr>
          <p:spPr>
            <a:xfrm>
              <a:off x="2963274" y="3881656"/>
              <a:ext cx="1583100" cy="332670"/>
            </a:xfrm>
            <a:prstGeom prst="roundRect">
              <a:avLst>
                <a:gd name="adj" fmla="val 50000"/>
              </a:avLst>
            </a:prstGeom>
            <a:solidFill>
              <a:srgbClr val="E05526"/>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45708" rIns="0" bIns="45708"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rgbClr val="FFFFFF"/>
                  </a:solidFill>
                </a:rPr>
                <a:t>Incident, Problem &amp; DR Management</a:t>
              </a:r>
            </a:p>
          </p:txBody>
        </p:sp>
        <p:sp>
          <p:nvSpPr>
            <p:cNvPr id="108" name="Oval 107"/>
            <p:cNvSpPr/>
            <p:nvPr/>
          </p:nvSpPr>
          <p:spPr>
            <a:xfrm>
              <a:off x="3036960" y="3953802"/>
              <a:ext cx="216587" cy="1883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900" dirty="0">
                <a:solidFill>
                  <a:schemeClr val="accent1"/>
                </a:solidFill>
              </a:endParaRPr>
            </a:p>
          </p:txBody>
        </p:sp>
      </p:grpSp>
      <p:sp>
        <p:nvSpPr>
          <p:cNvPr id="109" name="Rounded Rectangle 108"/>
          <p:cNvSpPr/>
          <p:nvPr/>
        </p:nvSpPr>
        <p:spPr>
          <a:xfrm>
            <a:off x="154598" y="1013880"/>
            <a:ext cx="11848801" cy="314189"/>
          </a:xfrm>
          <a:prstGeom prst="roundRect">
            <a:avLst>
              <a:gd name="adj" fmla="val 50000"/>
            </a:avLst>
          </a:prstGeom>
          <a:solidFill>
            <a:schemeClr val="tx1">
              <a:lumMod val="60000"/>
              <a:lumOff val="4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665" tIns="45708" rIns="91416" bIns="45708" numCol="1" spcCol="0" rtlCol="0" fromWordArt="0" anchor="ctr" anchorCtr="0" forceAA="0" compatLnSpc="1">
            <a:prstTxWarp prst="textNoShape">
              <a:avLst/>
            </a:prstTxWarp>
            <a:noAutofit/>
          </a:bodyPr>
          <a:lstStyle/>
          <a:p>
            <a:pPr algn="ctr" fontAlgn="base">
              <a:spcBef>
                <a:spcPts val="1200"/>
              </a:spcBef>
              <a:spcAft>
                <a:spcPct val="0"/>
              </a:spcAft>
            </a:pPr>
            <a:r>
              <a:rPr lang="en-US" sz="900" b="1" dirty="0">
                <a:solidFill>
                  <a:srgbClr val="FFFFFF"/>
                </a:solidFill>
              </a:rPr>
              <a:t>MANAGE TECHNOLOGY RISK</a:t>
            </a:r>
          </a:p>
        </p:txBody>
      </p:sp>
      <p:pic>
        <p:nvPicPr>
          <p:cNvPr id="110" name="Picture 109"/>
          <p:cNvPicPr>
            <a:picLocks noChangeAspect="1"/>
          </p:cNvPicPr>
          <p:nvPr/>
        </p:nvPicPr>
        <p:blipFill>
          <a:blip r:embed="rId2"/>
          <a:stretch>
            <a:fillRect/>
          </a:stretch>
        </p:blipFill>
        <p:spPr>
          <a:xfrm>
            <a:off x="1600482" y="1473981"/>
            <a:ext cx="115528" cy="134012"/>
          </a:xfrm>
          <a:prstGeom prst="rect">
            <a:avLst/>
          </a:prstGeom>
        </p:spPr>
      </p:pic>
      <p:pic>
        <p:nvPicPr>
          <p:cNvPr id="111" name="Picture 110"/>
          <p:cNvPicPr>
            <a:picLocks noChangeAspect="1"/>
          </p:cNvPicPr>
          <p:nvPr/>
        </p:nvPicPr>
        <p:blipFill rotWithShape="1">
          <a:blip r:embed="rId3"/>
          <a:srcRect l="10891" r="-1"/>
          <a:stretch/>
        </p:blipFill>
        <p:spPr>
          <a:xfrm>
            <a:off x="2968849" y="1478902"/>
            <a:ext cx="118775" cy="131141"/>
          </a:xfrm>
          <a:prstGeom prst="rect">
            <a:avLst/>
          </a:prstGeom>
        </p:spPr>
      </p:pic>
      <p:pic>
        <p:nvPicPr>
          <p:cNvPr id="112" name="Picture 111"/>
          <p:cNvPicPr>
            <a:picLocks noChangeAspect="1"/>
          </p:cNvPicPr>
          <p:nvPr/>
        </p:nvPicPr>
        <p:blipFill>
          <a:blip r:embed="rId4"/>
          <a:stretch>
            <a:fillRect/>
          </a:stretch>
        </p:blipFill>
        <p:spPr>
          <a:xfrm>
            <a:off x="5549945" y="1481318"/>
            <a:ext cx="128016" cy="118872"/>
          </a:xfrm>
          <a:prstGeom prst="rect">
            <a:avLst/>
          </a:prstGeom>
        </p:spPr>
      </p:pic>
      <p:pic>
        <p:nvPicPr>
          <p:cNvPr id="113" name="Picture 112"/>
          <p:cNvPicPr>
            <a:picLocks noChangeAspect="1"/>
          </p:cNvPicPr>
          <p:nvPr/>
        </p:nvPicPr>
        <p:blipFill>
          <a:blip r:embed="rId5"/>
          <a:stretch>
            <a:fillRect/>
          </a:stretch>
        </p:blipFill>
        <p:spPr>
          <a:xfrm>
            <a:off x="9394587" y="1502531"/>
            <a:ext cx="161310" cy="78134"/>
          </a:xfrm>
          <a:prstGeom prst="rect">
            <a:avLst/>
          </a:prstGeom>
        </p:spPr>
      </p:pic>
      <p:pic>
        <p:nvPicPr>
          <p:cNvPr id="114" name="Picture 113"/>
          <p:cNvPicPr>
            <a:picLocks noChangeAspect="1"/>
          </p:cNvPicPr>
          <p:nvPr/>
        </p:nvPicPr>
        <p:blipFill>
          <a:blip r:embed="rId6"/>
          <a:stretch>
            <a:fillRect/>
          </a:stretch>
        </p:blipFill>
        <p:spPr>
          <a:xfrm>
            <a:off x="10741184" y="1484403"/>
            <a:ext cx="103632" cy="115824"/>
          </a:xfrm>
          <a:prstGeom prst="rect">
            <a:avLst/>
          </a:prstGeom>
        </p:spPr>
      </p:pic>
      <p:sp>
        <p:nvSpPr>
          <p:cNvPr id="115" name="Rounded Rectangle 114"/>
          <p:cNvSpPr/>
          <p:nvPr/>
        </p:nvSpPr>
        <p:spPr>
          <a:xfrm>
            <a:off x="295270" y="1777029"/>
            <a:ext cx="1146859" cy="314126"/>
          </a:xfrm>
          <a:prstGeom prst="roundRect">
            <a:avLst>
              <a:gd name="adj" fmla="val 50000"/>
            </a:avLst>
          </a:prstGeom>
          <a:solidFill>
            <a:schemeClr val="accent1">
              <a:lumMod val="40000"/>
              <a:lumOff val="6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Cybersecurity Operations</a:t>
            </a:r>
          </a:p>
        </p:txBody>
      </p:sp>
      <p:sp>
        <p:nvSpPr>
          <p:cNvPr id="116" name="Rounded Rectangle 115"/>
          <p:cNvSpPr/>
          <p:nvPr/>
        </p:nvSpPr>
        <p:spPr>
          <a:xfrm>
            <a:off x="295270" y="3419684"/>
            <a:ext cx="1146859" cy="314126"/>
          </a:xfrm>
          <a:prstGeom prst="roundRect">
            <a:avLst>
              <a:gd name="adj" fmla="val 50000"/>
            </a:avLst>
          </a:prstGeom>
          <a:solidFill>
            <a:schemeClr val="accent1">
              <a:lumMod val="40000"/>
              <a:lumOff val="6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Cybersecurity Engineering</a:t>
            </a:r>
          </a:p>
        </p:txBody>
      </p:sp>
      <p:sp>
        <p:nvSpPr>
          <p:cNvPr id="117" name="Rounded Rectangle 116"/>
          <p:cNvSpPr/>
          <p:nvPr/>
        </p:nvSpPr>
        <p:spPr>
          <a:xfrm>
            <a:off x="653157" y="5697326"/>
            <a:ext cx="1272561" cy="754298"/>
          </a:xfrm>
          <a:prstGeom prst="roundRect">
            <a:avLst>
              <a:gd name="adj" fmla="val 8674"/>
            </a:avLst>
          </a:prstGeom>
          <a:noFill/>
          <a:ln w="952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16" tIns="274320" rIns="91416" bIns="182832" numCol="1" spcCol="0" rtlCol="0" fromWordArt="0" anchor="t" anchorCtr="0" forceAA="0" compatLnSpc="1">
            <a:prstTxWarp prst="textNoShape">
              <a:avLst/>
            </a:prstTxWarp>
            <a:noAutofit/>
          </a:bodyPr>
          <a:lstStyle/>
          <a:p>
            <a:pPr lvl="0"/>
            <a:endParaRPr lang="en-US" sz="800" b="1" spc="-50" dirty="0">
              <a:solidFill>
                <a:schemeClr val="tx1"/>
              </a:solidFill>
            </a:endParaRPr>
          </a:p>
          <a:p>
            <a:pPr lvl="0"/>
            <a:endParaRPr lang="en-US" sz="800" b="1" spc="-50" dirty="0">
              <a:solidFill>
                <a:schemeClr val="tx1"/>
              </a:solidFill>
            </a:endParaRPr>
          </a:p>
          <a:p>
            <a:pPr lvl="0"/>
            <a:r>
              <a:rPr lang="en-US" sz="800" b="1" spc="-50" dirty="0">
                <a:solidFill>
                  <a:schemeClr val="tx1"/>
                </a:solidFill>
              </a:rPr>
              <a:t>TRM Control Objective</a:t>
            </a:r>
          </a:p>
        </p:txBody>
      </p:sp>
      <p:grpSp>
        <p:nvGrpSpPr>
          <p:cNvPr id="118" name="Group 117"/>
          <p:cNvGrpSpPr/>
          <p:nvPr/>
        </p:nvGrpSpPr>
        <p:grpSpPr>
          <a:xfrm>
            <a:off x="482353" y="5540121"/>
            <a:ext cx="1388491" cy="314126"/>
            <a:chOff x="2963274" y="3881656"/>
            <a:chExt cx="1599560" cy="332670"/>
          </a:xfrm>
          <a:solidFill>
            <a:schemeClr val="tx1">
              <a:lumMod val="60000"/>
              <a:lumOff val="40000"/>
            </a:schemeClr>
          </a:solidFill>
        </p:grpSpPr>
        <p:sp>
          <p:nvSpPr>
            <p:cNvPr id="119" name="Rounded Rectangle 118"/>
            <p:cNvSpPr/>
            <p:nvPr/>
          </p:nvSpPr>
          <p:spPr>
            <a:xfrm>
              <a:off x="2963274" y="3881656"/>
              <a:ext cx="1599560" cy="332670"/>
            </a:xfrm>
            <a:prstGeom prst="roundRect">
              <a:avLst>
                <a:gd name="adj" fmla="val 50000"/>
              </a:avLst>
            </a:prstGeom>
            <a:grp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665" tIns="45708" rIns="91416" bIns="45708"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rgbClr val="FFFFFF"/>
                  </a:solidFill>
                </a:rPr>
                <a:t>TRM Domain</a:t>
              </a:r>
            </a:p>
          </p:txBody>
        </p:sp>
        <p:sp>
          <p:nvSpPr>
            <p:cNvPr id="120" name="Oval 119"/>
            <p:cNvSpPr/>
            <p:nvPr/>
          </p:nvSpPr>
          <p:spPr>
            <a:xfrm>
              <a:off x="3036960" y="3953802"/>
              <a:ext cx="216587" cy="1883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900" dirty="0">
                <a:solidFill>
                  <a:schemeClr val="accent1"/>
                </a:solidFill>
              </a:endParaRPr>
            </a:p>
          </p:txBody>
        </p:sp>
      </p:grpSp>
      <p:sp>
        <p:nvSpPr>
          <p:cNvPr id="121" name="Rounded Rectangle 120"/>
          <p:cNvSpPr/>
          <p:nvPr/>
        </p:nvSpPr>
        <p:spPr>
          <a:xfrm>
            <a:off x="677618" y="5894584"/>
            <a:ext cx="1236091" cy="234404"/>
          </a:xfrm>
          <a:prstGeom prst="roundRect">
            <a:avLst>
              <a:gd name="adj" fmla="val 50000"/>
            </a:avLst>
          </a:prstGeom>
          <a:solidFill>
            <a:schemeClr val="tx1">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TRM Control Family</a:t>
            </a:r>
          </a:p>
        </p:txBody>
      </p:sp>
      <p:sp>
        <p:nvSpPr>
          <p:cNvPr id="122" name="TextBox 121"/>
          <p:cNvSpPr txBox="1"/>
          <p:nvPr/>
        </p:nvSpPr>
        <p:spPr>
          <a:xfrm>
            <a:off x="9618" y="5534257"/>
            <a:ext cx="2036671" cy="307777"/>
          </a:xfrm>
          <a:prstGeom prst="rect">
            <a:avLst/>
          </a:prstGeom>
          <a:noFill/>
        </p:spPr>
        <p:txBody>
          <a:bodyPr wrap="square" rtlCol="0">
            <a:spAutoFit/>
          </a:bodyPr>
          <a:lstStyle/>
          <a:p>
            <a:pPr>
              <a:spcBef>
                <a:spcPts val="1200"/>
              </a:spcBef>
            </a:pPr>
            <a:r>
              <a:rPr lang="en-US" sz="1400" b="1" spc="-50" dirty="0"/>
              <a:t>Key:</a:t>
            </a:r>
          </a:p>
        </p:txBody>
      </p:sp>
      <p:pic>
        <p:nvPicPr>
          <p:cNvPr id="123" name="Picture 2" descr="C:\Users\xbbkrl0\AppData\Local\Microsoft\Windows\Temporary Internet Files\Content.IE5\XE2U8GOH\lock2[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1485" y="1440940"/>
            <a:ext cx="141894" cy="206516"/>
          </a:xfrm>
          <a:prstGeom prst="rect">
            <a:avLst/>
          </a:prstGeom>
          <a:noFill/>
          <a:extLst>
            <a:ext uri="{909E8E84-426E-40DD-AFC4-6F175D3DCCD1}">
              <a14:hiddenFill xmlns:a14="http://schemas.microsoft.com/office/drawing/2010/main">
                <a:solidFill>
                  <a:srgbClr val="FFFFFF"/>
                </a:solidFill>
              </a14:hiddenFill>
            </a:ext>
          </a:extLst>
        </p:spPr>
      </p:pic>
      <p:sp>
        <p:nvSpPr>
          <p:cNvPr id="124" name="Rounded Rectangle 123"/>
          <p:cNvSpPr/>
          <p:nvPr/>
        </p:nvSpPr>
        <p:spPr>
          <a:xfrm>
            <a:off x="1651571" y="1777029"/>
            <a:ext cx="1146859" cy="314126"/>
          </a:xfrm>
          <a:prstGeom prst="roundRect">
            <a:avLst>
              <a:gd name="adj" fmla="val 50000"/>
            </a:avLst>
          </a:prstGeom>
          <a:solidFill>
            <a:schemeClr val="accent4">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Vendor Management</a:t>
            </a:r>
          </a:p>
        </p:txBody>
      </p:sp>
      <p:sp>
        <p:nvSpPr>
          <p:cNvPr id="125" name="Rounded Rectangle 124"/>
          <p:cNvSpPr/>
          <p:nvPr/>
        </p:nvSpPr>
        <p:spPr>
          <a:xfrm>
            <a:off x="1651571" y="2932133"/>
            <a:ext cx="1146859" cy="314126"/>
          </a:xfrm>
          <a:prstGeom prst="roundRect">
            <a:avLst>
              <a:gd name="adj" fmla="val 50000"/>
            </a:avLst>
          </a:prstGeom>
          <a:solidFill>
            <a:schemeClr val="accent4">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Inter-Affiliate</a:t>
            </a:r>
          </a:p>
        </p:txBody>
      </p:sp>
      <p:sp>
        <p:nvSpPr>
          <p:cNvPr id="126" name="Rounded Rectangle 125"/>
          <p:cNvSpPr/>
          <p:nvPr/>
        </p:nvSpPr>
        <p:spPr>
          <a:xfrm>
            <a:off x="3028914" y="1772366"/>
            <a:ext cx="1121649" cy="314126"/>
          </a:xfrm>
          <a:prstGeom prst="roundRect">
            <a:avLst>
              <a:gd name="adj" fmla="val 50000"/>
            </a:avLst>
          </a:prstGeom>
          <a:solidFill>
            <a:schemeClr val="accent3">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IT Asset Management</a:t>
            </a:r>
          </a:p>
        </p:txBody>
      </p:sp>
      <p:sp>
        <p:nvSpPr>
          <p:cNvPr id="127" name="Rounded Rectangle 126"/>
          <p:cNvSpPr/>
          <p:nvPr/>
        </p:nvSpPr>
        <p:spPr>
          <a:xfrm>
            <a:off x="8102188" y="1547898"/>
            <a:ext cx="1159356" cy="3906457"/>
          </a:xfrm>
          <a:prstGeom prst="roundRect">
            <a:avLst>
              <a:gd name="adj" fmla="val 8674"/>
            </a:avLst>
          </a:prstGeom>
          <a:noFill/>
          <a:ln w="952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274320" rIns="0" bIns="182832" numCol="1" spcCol="0" rtlCol="0" fromWordArt="0" anchor="t" anchorCtr="0" forceAA="0" compatLnSpc="1">
            <a:prstTxWarp prst="textNoShape">
              <a:avLst/>
            </a:prstTxWarp>
            <a:noAutofit/>
          </a:bodyPr>
          <a:lstStyle/>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R&amp;D Program</a:t>
            </a:r>
          </a:p>
          <a:p>
            <a:pPr>
              <a:spcAft>
                <a:spcPts val="400"/>
              </a:spcAft>
            </a:pPr>
            <a:r>
              <a:rPr lang="en-US" sz="800" b="1" spc="-50" dirty="0">
                <a:solidFill>
                  <a:schemeClr val="tx1"/>
                </a:solidFill>
              </a:rPr>
              <a:t>Industry Engagement</a:t>
            </a:r>
          </a:p>
          <a:p>
            <a:pPr>
              <a:spcAft>
                <a:spcPts val="400"/>
              </a:spcAft>
            </a:pPr>
            <a:r>
              <a:rPr lang="en-US" sz="800" b="1" spc="-50" dirty="0">
                <a:solidFill>
                  <a:schemeClr val="tx1"/>
                </a:solidFill>
              </a:rPr>
              <a:t>IP Management</a:t>
            </a:r>
          </a:p>
          <a:p>
            <a:pPr>
              <a:spcAft>
                <a:spcPts val="400"/>
              </a:spcAft>
            </a:pPr>
            <a:r>
              <a:rPr lang="en-US" sz="800" b="1" spc="-50" dirty="0">
                <a:solidFill>
                  <a:schemeClr val="tx1"/>
                </a:solidFill>
              </a:rPr>
              <a:t>Solution Prototyping</a:t>
            </a:r>
          </a:p>
          <a:p>
            <a:pPr>
              <a:spcAft>
                <a:spcPts val="400"/>
              </a:spcAft>
            </a:pPr>
            <a:endParaRPr lang="en-US" sz="800" b="1" spc="-50" dirty="0">
              <a:solidFill>
                <a:schemeClr val="tx1"/>
              </a:solidFill>
            </a:endParaRPr>
          </a:p>
          <a:p>
            <a:pPr>
              <a:spcAft>
                <a:spcPts val="400"/>
              </a:spcAft>
            </a:pPr>
            <a:endParaRPr lang="en-US" sz="800" b="1" spc="-50" dirty="0">
              <a:solidFill>
                <a:schemeClr val="tx1"/>
              </a:solidFill>
            </a:endParaRPr>
          </a:p>
          <a:p>
            <a:pPr lvl="0"/>
            <a:endParaRPr lang="en-US" sz="800" b="1" spc="-50" dirty="0">
              <a:solidFill>
                <a:schemeClr val="tx1"/>
              </a:solidFill>
            </a:endParaRPr>
          </a:p>
          <a:p>
            <a:pPr>
              <a:spcAft>
                <a:spcPts val="400"/>
              </a:spcAft>
            </a:pPr>
            <a:r>
              <a:rPr lang="en-US" sz="800" b="1" spc="-50" dirty="0">
                <a:solidFill>
                  <a:schemeClr val="tx1"/>
                </a:solidFill>
              </a:rPr>
              <a:t>Product Development</a:t>
            </a:r>
          </a:p>
          <a:p>
            <a:pPr>
              <a:spcAft>
                <a:spcPts val="400"/>
              </a:spcAft>
            </a:pPr>
            <a:r>
              <a:rPr lang="en-US" sz="800" b="1" spc="-50" dirty="0">
                <a:solidFill>
                  <a:schemeClr val="tx1"/>
                </a:solidFill>
              </a:rPr>
              <a:t>Market Alignment</a:t>
            </a:r>
          </a:p>
        </p:txBody>
      </p:sp>
      <p:grpSp>
        <p:nvGrpSpPr>
          <p:cNvPr id="128" name="Group 127"/>
          <p:cNvGrpSpPr/>
          <p:nvPr/>
        </p:nvGrpSpPr>
        <p:grpSpPr>
          <a:xfrm>
            <a:off x="7993422" y="1384466"/>
            <a:ext cx="1268123" cy="314126"/>
            <a:chOff x="2963274" y="3881656"/>
            <a:chExt cx="1599560" cy="332670"/>
          </a:xfrm>
        </p:grpSpPr>
        <p:sp>
          <p:nvSpPr>
            <p:cNvPr id="197" name="Rounded Rectangle 196"/>
            <p:cNvSpPr/>
            <p:nvPr/>
          </p:nvSpPr>
          <p:spPr>
            <a:xfrm>
              <a:off x="2963274" y="3881656"/>
              <a:ext cx="1599560" cy="332670"/>
            </a:xfrm>
            <a:prstGeom prst="roundRect">
              <a:avLst>
                <a:gd name="adj" fmla="val 50000"/>
              </a:avLst>
            </a:prstGeom>
            <a:solidFill>
              <a:schemeClr val="accent6"/>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665" tIns="45708" rIns="91416" bIns="45708"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rgbClr val="FFFFFF"/>
                  </a:solidFill>
                </a:rPr>
                <a:t>Innovation</a:t>
              </a:r>
            </a:p>
          </p:txBody>
        </p:sp>
        <p:sp>
          <p:nvSpPr>
            <p:cNvPr id="198" name="Oval 197"/>
            <p:cNvSpPr/>
            <p:nvPr/>
          </p:nvSpPr>
          <p:spPr>
            <a:xfrm>
              <a:off x="3036960" y="3953802"/>
              <a:ext cx="216587" cy="1883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900" dirty="0">
                <a:solidFill>
                  <a:schemeClr val="accent1"/>
                </a:solidFill>
              </a:endParaRPr>
            </a:p>
          </p:txBody>
        </p:sp>
      </p:grpSp>
      <p:sp>
        <p:nvSpPr>
          <p:cNvPr id="199" name="Rounded Rectangle 198"/>
          <p:cNvSpPr/>
          <p:nvPr/>
        </p:nvSpPr>
        <p:spPr>
          <a:xfrm>
            <a:off x="4206286" y="1772366"/>
            <a:ext cx="1121649" cy="314126"/>
          </a:xfrm>
          <a:prstGeom prst="roundRect">
            <a:avLst>
              <a:gd name="adj" fmla="val 50000"/>
            </a:avLst>
          </a:prstGeom>
          <a:solidFill>
            <a:schemeClr val="accent3">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Capacity Management</a:t>
            </a:r>
          </a:p>
        </p:txBody>
      </p:sp>
      <p:sp>
        <p:nvSpPr>
          <p:cNvPr id="200" name="Rounded Rectangle 199"/>
          <p:cNvSpPr/>
          <p:nvPr/>
        </p:nvSpPr>
        <p:spPr>
          <a:xfrm>
            <a:off x="3028914" y="3519718"/>
            <a:ext cx="1121649" cy="314126"/>
          </a:xfrm>
          <a:prstGeom prst="roundRect">
            <a:avLst>
              <a:gd name="adj" fmla="val 50000"/>
            </a:avLst>
          </a:prstGeom>
          <a:solidFill>
            <a:schemeClr val="accent3">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IT Service Management</a:t>
            </a:r>
          </a:p>
        </p:txBody>
      </p:sp>
      <p:sp>
        <p:nvSpPr>
          <p:cNvPr id="201" name="Rounded Rectangle 200"/>
          <p:cNvSpPr/>
          <p:nvPr/>
        </p:nvSpPr>
        <p:spPr>
          <a:xfrm>
            <a:off x="3028914" y="4826446"/>
            <a:ext cx="1121649" cy="314126"/>
          </a:xfrm>
          <a:prstGeom prst="roundRect">
            <a:avLst>
              <a:gd name="adj" fmla="val 50000"/>
            </a:avLst>
          </a:prstGeom>
          <a:solidFill>
            <a:schemeClr val="accent3">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Change &amp; Release Management</a:t>
            </a:r>
          </a:p>
        </p:txBody>
      </p:sp>
      <p:sp>
        <p:nvSpPr>
          <p:cNvPr id="202" name="Rounded Rectangle 201"/>
          <p:cNvSpPr/>
          <p:nvPr/>
        </p:nvSpPr>
        <p:spPr>
          <a:xfrm>
            <a:off x="4206286" y="2736993"/>
            <a:ext cx="1121649" cy="314126"/>
          </a:xfrm>
          <a:prstGeom prst="roundRect">
            <a:avLst>
              <a:gd name="adj" fmla="val 50000"/>
            </a:avLst>
          </a:prstGeom>
          <a:solidFill>
            <a:schemeClr val="accent3">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Performance Management</a:t>
            </a:r>
          </a:p>
        </p:txBody>
      </p:sp>
      <p:sp>
        <p:nvSpPr>
          <p:cNvPr id="203" name="Rounded Rectangle 202"/>
          <p:cNvSpPr/>
          <p:nvPr/>
        </p:nvSpPr>
        <p:spPr>
          <a:xfrm>
            <a:off x="4206286" y="3862609"/>
            <a:ext cx="1121649" cy="314126"/>
          </a:xfrm>
          <a:prstGeom prst="roundRect">
            <a:avLst>
              <a:gd name="adj" fmla="val 50000"/>
            </a:avLst>
          </a:prstGeom>
          <a:solidFill>
            <a:schemeClr val="accent3">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Sustainability</a:t>
            </a:r>
          </a:p>
        </p:txBody>
      </p:sp>
      <p:sp>
        <p:nvSpPr>
          <p:cNvPr id="204" name="Rounded Rectangle 203"/>
          <p:cNvSpPr/>
          <p:nvPr/>
        </p:nvSpPr>
        <p:spPr>
          <a:xfrm>
            <a:off x="4206286" y="5145982"/>
            <a:ext cx="1121649" cy="314126"/>
          </a:xfrm>
          <a:prstGeom prst="roundRect">
            <a:avLst>
              <a:gd name="adj" fmla="val 50000"/>
            </a:avLst>
          </a:prstGeom>
          <a:solidFill>
            <a:schemeClr val="accent3">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Physical and Environmental Security</a:t>
            </a:r>
          </a:p>
        </p:txBody>
      </p:sp>
      <p:sp>
        <p:nvSpPr>
          <p:cNvPr id="205" name="Rounded Rectangle 204"/>
          <p:cNvSpPr/>
          <p:nvPr/>
        </p:nvSpPr>
        <p:spPr>
          <a:xfrm>
            <a:off x="5603754" y="1772366"/>
            <a:ext cx="1121649" cy="314126"/>
          </a:xfrm>
          <a:prstGeom prst="roundRect">
            <a:avLst>
              <a:gd name="adj" fmla="val 50000"/>
            </a:avLst>
          </a:prstGeom>
          <a:solidFill>
            <a:schemeClr val="accent5">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Governance and Oversight</a:t>
            </a:r>
          </a:p>
        </p:txBody>
      </p:sp>
      <p:sp>
        <p:nvSpPr>
          <p:cNvPr id="206" name="Rounded Rectangle 205"/>
          <p:cNvSpPr/>
          <p:nvPr/>
        </p:nvSpPr>
        <p:spPr>
          <a:xfrm>
            <a:off x="5603754" y="3271968"/>
            <a:ext cx="1121649" cy="314126"/>
          </a:xfrm>
          <a:prstGeom prst="roundRect">
            <a:avLst>
              <a:gd name="adj" fmla="val 50000"/>
            </a:avLst>
          </a:prstGeom>
          <a:solidFill>
            <a:schemeClr val="accent5">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Strategy and Policy</a:t>
            </a:r>
          </a:p>
        </p:txBody>
      </p:sp>
      <p:sp>
        <p:nvSpPr>
          <p:cNvPr id="207" name="Rounded Rectangle 206"/>
          <p:cNvSpPr/>
          <p:nvPr/>
        </p:nvSpPr>
        <p:spPr>
          <a:xfrm>
            <a:off x="5603754" y="4549918"/>
            <a:ext cx="1121649" cy="314126"/>
          </a:xfrm>
          <a:prstGeom prst="roundRect">
            <a:avLst>
              <a:gd name="adj" fmla="val 50000"/>
            </a:avLst>
          </a:prstGeom>
          <a:solidFill>
            <a:schemeClr val="accent5">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Technology Risk Management</a:t>
            </a:r>
          </a:p>
        </p:txBody>
      </p:sp>
      <p:sp>
        <p:nvSpPr>
          <p:cNvPr id="208" name="Rounded Rectangle 207"/>
          <p:cNvSpPr/>
          <p:nvPr/>
        </p:nvSpPr>
        <p:spPr>
          <a:xfrm>
            <a:off x="6776764" y="1772366"/>
            <a:ext cx="1121649" cy="314126"/>
          </a:xfrm>
          <a:prstGeom prst="roundRect">
            <a:avLst>
              <a:gd name="adj" fmla="val 50000"/>
            </a:avLst>
          </a:prstGeom>
          <a:solidFill>
            <a:schemeClr val="accent5">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Technology Compliance</a:t>
            </a:r>
          </a:p>
        </p:txBody>
      </p:sp>
      <p:sp>
        <p:nvSpPr>
          <p:cNvPr id="209" name="Rounded Rectangle 208"/>
          <p:cNvSpPr/>
          <p:nvPr/>
        </p:nvSpPr>
        <p:spPr>
          <a:xfrm>
            <a:off x="6776764" y="3148777"/>
            <a:ext cx="1121649" cy="314126"/>
          </a:xfrm>
          <a:prstGeom prst="roundRect">
            <a:avLst>
              <a:gd name="adj" fmla="val 50000"/>
            </a:avLst>
          </a:prstGeom>
          <a:solidFill>
            <a:schemeClr val="accent5">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smtClean="0">
                <a:solidFill>
                  <a:schemeClr val="tx1"/>
                </a:solidFill>
              </a:rPr>
              <a:t>Talent Management</a:t>
            </a:r>
            <a:endParaRPr lang="en-US" sz="900" dirty="0">
              <a:solidFill>
                <a:schemeClr val="tx1"/>
              </a:solidFill>
            </a:endParaRPr>
          </a:p>
        </p:txBody>
      </p:sp>
      <p:sp>
        <p:nvSpPr>
          <p:cNvPr id="210" name="Rounded Rectangle 209"/>
          <p:cNvSpPr/>
          <p:nvPr/>
        </p:nvSpPr>
        <p:spPr>
          <a:xfrm>
            <a:off x="6776764" y="4326356"/>
            <a:ext cx="1121649" cy="314126"/>
          </a:xfrm>
          <a:prstGeom prst="roundRect">
            <a:avLst>
              <a:gd name="adj" fmla="val 50000"/>
            </a:avLst>
          </a:prstGeom>
          <a:solidFill>
            <a:schemeClr val="accent5">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Finance Management</a:t>
            </a:r>
          </a:p>
        </p:txBody>
      </p:sp>
      <p:sp>
        <p:nvSpPr>
          <p:cNvPr id="211" name="Rounded Rectangle 210"/>
          <p:cNvSpPr/>
          <p:nvPr/>
        </p:nvSpPr>
        <p:spPr>
          <a:xfrm>
            <a:off x="8125365" y="1777029"/>
            <a:ext cx="1121649" cy="314126"/>
          </a:xfrm>
          <a:prstGeom prst="roundRect">
            <a:avLst>
              <a:gd name="adj" fmla="val 50000"/>
            </a:avLst>
          </a:prstGeom>
          <a:solidFill>
            <a:schemeClr val="accent6">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Research and Development</a:t>
            </a:r>
          </a:p>
        </p:txBody>
      </p:sp>
      <p:sp>
        <p:nvSpPr>
          <p:cNvPr id="212" name="Rounded Rectangle 211"/>
          <p:cNvSpPr/>
          <p:nvPr/>
        </p:nvSpPr>
        <p:spPr>
          <a:xfrm>
            <a:off x="8121042" y="2956815"/>
            <a:ext cx="1121649" cy="314126"/>
          </a:xfrm>
          <a:prstGeom prst="roundRect">
            <a:avLst>
              <a:gd name="adj" fmla="val 50000"/>
            </a:avLst>
          </a:prstGeom>
          <a:solidFill>
            <a:schemeClr val="accent6">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Business Transformation</a:t>
            </a:r>
          </a:p>
        </p:txBody>
      </p:sp>
      <p:sp>
        <p:nvSpPr>
          <p:cNvPr id="213" name="Rounded Rectangle 212"/>
          <p:cNvSpPr/>
          <p:nvPr/>
        </p:nvSpPr>
        <p:spPr>
          <a:xfrm>
            <a:off x="9462042" y="1777029"/>
            <a:ext cx="1121649" cy="314126"/>
          </a:xfrm>
          <a:prstGeom prst="roundRect">
            <a:avLst>
              <a:gd name="adj" fmla="val 50000"/>
            </a:avLst>
          </a:prstGeom>
          <a:solidFill>
            <a:schemeClr val="tx2">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Delivery Lifecycle</a:t>
            </a:r>
          </a:p>
        </p:txBody>
      </p:sp>
      <p:sp>
        <p:nvSpPr>
          <p:cNvPr id="214" name="Rounded Rectangle 213"/>
          <p:cNvSpPr/>
          <p:nvPr/>
        </p:nvSpPr>
        <p:spPr>
          <a:xfrm>
            <a:off x="9462042" y="3502858"/>
            <a:ext cx="1121649" cy="314126"/>
          </a:xfrm>
          <a:prstGeom prst="roundRect">
            <a:avLst>
              <a:gd name="adj" fmla="val 50000"/>
            </a:avLst>
          </a:prstGeom>
          <a:solidFill>
            <a:schemeClr val="tx2">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Program Management</a:t>
            </a:r>
          </a:p>
        </p:txBody>
      </p:sp>
      <p:sp>
        <p:nvSpPr>
          <p:cNvPr id="215" name="Rounded Rectangle 214"/>
          <p:cNvSpPr/>
          <p:nvPr/>
        </p:nvSpPr>
        <p:spPr>
          <a:xfrm>
            <a:off x="9462042" y="4593174"/>
            <a:ext cx="1121649" cy="314126"/>
          </a:xfrm>
          <a:prstGeom prst="roundRect">
            <a:avLst>
              <a:gd name="adj" fmla="val 50000"/>
            </a:avLst>
          </a:prstGeom>
          <a:solidFill>
            <a:schemeClr val="tx2">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Service Architecture</a:t>
            </a:r>
          </a:p>
        </p:txBody>
      </p:sp>
      <p:sp>
        <p:nvSpPr>
          <p:cNvPr id="216" name="Rounded Rectangle 215"/>
          <p:cNvSpPr/>
          <p:nvPr/>
        </p:nvSpPr>
        <p:spPr>
          <a:xfrm>
            <a:off x="9462042" y="5605068"/>
            <a:ext cx="1121649" cy="314126"/>
          </a:xfrm>
          <a:prstGeom prst="roundRect">
            <a:avLst>
              <a:gd name="adj" fmla="val 50000"/>
            </a:avLst>
          </a:prstGeom>
          <a:solidFill>
            <a:schemeClr val="tx2">
              <a:lumMod val="20000"/>
              <a:lumOff val="80000"/>
            </a:schemeClr>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err="1">
                <a:solidFill>
                  <a:schemeClr val="tx1"/>
                </a:solidFill>
              </a:rPr>
              <a:t>DevOps</a:t>
            </a:r>
            <a:endParaRPr lang="en-US" sz="900" dirty="0">
              <a:solidFill>
                <a:schemeClr val="tx1"/>
              </a:solidFill>
            </a:endParaRPr>
          </a:p>
        </p:txBody>
      </p:sp>
      <p:sp>
        <p:nvSpPr>
          <p:cNvPr id="217" name="Rounded Rectangle 216"/>
          <p:cNvSpPr/>
          <p:nvPr/>
        </p:nvSpPr>
        <p:spPr>
          <a:xfrm>
            <a:off x="10796363" y="1777029"/>
            <a:ext cx="1121649" cy="314126"/>
          </a:xfrm>
          <a:prstGeom prst="roundRect">
            <a:avLst>
              <a:gd name="adj" fmla="val 50000"/>
            </a:avLst>
          </a:prstGeom>
          <a:solidFill>
            <a:srgbClr val="F7D2C5"/>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Incident Management</a:t>
            </a:r>
          </a:p>
        </p:txBody>
      </p:sp>
      <p:sp>
        <p:nvSpPr>
          <p:cNvPr id="218" name="Rounded Rectangle 217"/>
          <p:cNvSpPr/>
          <p:nvPr/>
        </p:nvSpPr>
        <p:spPr>
          <a:xfrm>
            <a:off x="10796363" y="3000592"/>
            <a:ext cx="1121649" cy="314126"/>
          </a:xfrm>
          <a:prstGeom prst="roundRect">
            <a:avLst>
              <a:gd name="adj" fmla="val 50000"/>
            </a:avLst>
          </a:prstGeom>
          <a:solidFill>
            <a:srgbClr val="F7D2C5"/>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a:solidFill>
                  <a:schemeClr val="tx1"/>
                </a:solidFill>
              </a:rPr>
              <a:t>Problem Management</a:t>
            </a:r>
          </a:p>
        </p:txBody>
      </p:sp>
      <p:sp>
        <p:nvSpPr>
          <p:cNvPr id="219" name="Rounded Rectangle 218"/>
          <p:cNvSpPr/>
          <p:nvPr/>
        </p:nvSpPr>
        <p:spPr>
          <a:xfrm>
            <a:off x="10796363" y="4151537"/>
            <a:ext cx="1121649" cy="314126"/>
          </a:xfrm>
          <a:prstGeom prst="roundRect">
            <a:avLst>
              <a:gd name="adj" fmla="val 50000"/>
            </a:avLst>
          </a:prstGeom>
          <a:solidFill>
            <a:srgbClr val="F7D2C5"/>
          </a:solidFill>
          <a:ln w="1270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ts val="1200"/>
              </a:spcBef>
              <a:spcAft>
                <a:spcPct val="0"/>
              </a:spcAft>
            </a:pPr>
            <a:r>
              <a:rPr lang="en-US" sz="900" dirty="0" smtClean="0">
                <a:solidFill>
                  <a:schemeClr val="tx1"/>
                </a:solidFill>
              </a:rPr>
              <a:t>BCP &amp; DR</a:t>
            </a:r>
            <a:endParaRPr lang="en-US" sz="900" dirty="0">
              <a:solidFill>
                <a:schemeClr val="tx1"/>
              </a:solidFill>
            </a:endParaRPr>
          </a:p>
        </p:txBody>
      </p:sp>
      <p:pic>
        <p:nvPicPr>
          <p:cNvPr id="220" name="Picture 219"/>
          <p:cNvPicPr>
            <a:picLocks noChangeAspect="1"/>
          </p:cNvPicPr>
          <p:nvPr/>
        </p:nvPicPr>
        <p:blipFill>
          <a:blip r:embed="rId8"/>
          <a:stretch>
            <a:fillRect/>
          </a:stretch>
        </p:blipFill>
        <p:spPr>
          <a:xfrm>
            <a:off x="8068515" y="1488631"/>
            <a:ext cx="122808" cy="125125"/>
          </a:xfrm>
          <a:prstGeom prst="rect">
            <a:avLst/>
          </a:prstGeom>
        </p:spPr>
      </p:pic>
    </p:spTree>
    <p:extLst>
      <p:ext uri="{BB962C8B-B14F-4D97-AF65-F5344CB8AC3E}">
        <p14:creationId xmlns:p14="http://schemas.microsoft.com/office/powerpoint/2010/main" val="1594120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72"/>
          <p:cNvSpPr/>
          <p:nvPr/>
        </p:nvSpPr>
        <p:spPr>
          <a:xfrm>
            <a:off x="8205322" y="3748758"/>
            <a:ext cx="2133602" cy="2499642"/>
          </a:xfrm>
          <a:prstGeom prst="roundRect">
            <a:avLst>
              <a:gd name="adj" fmla="val 10298"/>
            </a:avLst>
          </a:prstGeom>
          <a:solidFill>
            <a:schemeClr val="bg1"/>
          </a:solidFill>
          <a:ln w="25400" cmpd="sng">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b="1" dirty="0"/>
          </a:p>
        </p:txBody>
      </p:sp>
      <p:sp>
        <p:nvSpPr>
          <p:cNvPr id="3" name="Title 2"/>
          <p:cNvSpPr>
            <a:spLocks noGrp="1"/>
          </p:cNvSpPr>
          <p:nvPr>
            <p:ph type="title"/>
          </p:nvPr>
        </p:nvSpPr>
        <p:spPr/>
        <p:txBody>
          <a:bodyPr/>
          <a:lstStyle/>
          <a:p>
            <a:r>
              <a:rPr lang="en-GB" dirty="0" smtClean="0"/>
              <a:t>Overview</a:t>
            </a:r>
            <a:endParaRPr lang="en-GB" dirty="0"/>
          </a:p>
        </p:txBody>
      </p:sp>
      <p:sp>
        <p:nvSpPr>
          <p:cNvPr id="47" name="Content Placeholder 1"/>
          <p:cNvSpPr>
            <a:spLocks noGrp="1"/>
          </p:cNvSpPr>
          <p:nvPr>
            <p:ph sz="quarter" idx="17"/>
          </p:nvPr>
        </p:nvSpPr>
        <p:spPr>
          <a:xfrm>
            <a:off x="1750375" y="2135260"/>
            <a:ext cx="8460425" cy="3960740"/>
          </a:xfrm>
        </p:spPr>
        <p:txBody>
          <a:bodyPr/>
          <a:lstStyle/>
          <a:p>
            <a:r>
              <a:rPr lang="en-GB" dirty="0" smtClean="0"/>
              <a:t>Define, develop and execute a tactical initiative to attain policy compliance by </a:t>
            </a:r>
            <a:r>
              <a:rPr lang="en-GB" u="sng" dirty="0" smtClean="0"/>
              <a:t>31 Dec 2017</a:t>
            </a:r>
          </a:p>
          <a:p>
            <a:r>
              <a:rPr lang="en-GB" dirty="0" smtClean="0"/>
              <a:t>Embed continual assessment into BAU to comply with ongoing policy requirement</a:t>
            </a:r>
            <a:endParaRPr lang="en-GB" dirty="0"/>
          </a:p>
          <a:p>
            <a:r>
              <a:rPr lang="en-US" dirty="0"/>
              <a:t>Technology Operational Risk will work with relevant Technology RCSA owners and leverage the Risk &amp; Resiliency Monitoring Service (RRMS) to meet the policy requirement in an efficient and consistent way</a:t>
            </a:r>
            <a:r>
              <a:rPr lang="en-GB" dirty="0"/>
              <a:t> </a:t>
            </a:r>
          </a:p>
          <a:p>
            <a:endParaRPr lang="en-GB" dirty="0" smtClean="0"/>
          </a:p>
          <a:p>
            <a:endParaRPr lang="en-US" dirty="0" smtClean="0"/>
          </a:p>
          <a:p>
            <a:endParaRPr lang="en-GB" dirty="0" smtClean="0"/>
          </a:p>
          <a:p>
            <a:pPr marL="0" indent="0">
              <a:buNone/>
            </a:pPr>
            <a:endParaRPr lang="en-GB" dirty="0" smtClean="0"/>
          </a:p>
        </p:txBody>
      </p:sp>
      <p:sp>
        <p:nvSpPr>
          <p:cNvPr id="2" name="Rectangle 1"/>
          <p:cNvSpPr/>
          <p:nvPr/>
        </p:nvSpPr>
        <p:spPr>
          <a:xfrm>
            <a:off x="1808626" y="1053302"/>
            <a:ext cx="8202946" cy="984885"/>
          </a:xfrm>
          <a:prstGeom prst="rect">
            <a:avLst/>
          </a:prstGeom>
        </p:spPr>
        <p:txBody>
          <a:bodyPr wrap="square">
            <a:spAutoFit/>
          </a:bodyPr>
          <a:lstStyle/>
          <a:p>
            <a:pPr>
              <a:spcBef>
                <a:spcPts val="900"/>
              </a:spcBef>
            </a:pPr>
            <a:r>
              <a:rPr lang="en-US" sz="1400" dirty="0">
                <a:solidFill>
                  <a:schemeClr val="bg2"/>
                </a:solidFill>
              </a:rPr>
              <a:t>Policy dictates all RCSA Key Controls mitigating High inherent risks must be assessed by first line control owners. Policy Statement: </a:t>
            </a:r>
          </a:p>
          <a:p>
            <a:pPr lvl="1"/>
            <a:r>
              <a:rPr lang="en-US" sz="1000" i="1" dirty="0"/>
              <a:t>Key Controls mitigating High inherent risks whether performed by the Business/Business Partner, an internal affiliate or external third party (vendor) must be assessed by first line control owners using one of the techniques in the Control Assessment Methodology standard provided in Appendix B (</a:t>
            </a:r>
            <a:r>
              <a:rPr lang="en-US" sz="1000" i="1" dirty="0">
                <a:hlinkClick r:id="rId2"/>
              </a:rPr>
              <a:t>I-G-037 Risk and Control Self-Assessment Policy, III</a:t>
            </a:r>
            <a:r>
              <a:rPr lang="en-US" sz="1000" i="1" dirty="0"/>
              <a:t>.) </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323" y="3736464"/>
            <a:ext cx="6332673" cy="2588137"/>
          </a:xfrm>
          <a:prstGeom prst="rect">
            <a:avLst/>
          </a:prstGeom>
        </p:spPr>
      </p:pic>
      <p:sp>
        <p:nvSpPr>
          <p:cNvPr id="46" name="Rounded Rectangle 45"/>
          <p:cNvSpPr/>
          <p:nvPr/>
        </p:nvSpPr>
        <p:spPr>
          <a:xfrm>
            <a:off x="8368155" y="5056829"/>
            <a:ext cx="1837575" cy="107614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GB" sz="1200" b="1" dirty="0"/>
              <a:t>Risk &amp; Resiliency</a:t>
            </a:r>
          </a:p>
          <a:p>
            <a:pPr algn="ctr"/>
            <a:r>
              <a:rPr lang="en-GB" sz="1200" b="1" dirty="0"/>
              <a:t>Monitoring</a:t>
            </a:r>
            <a:endParaRPr lang="en-GB" sz="1200" b="1" dirty="0"/>
          </a:p>
        </p:txBody>
      </p:sp>
      <p:sp>
        <p:nvSpPr>
          <p:cNvPr id="48" name="Rounded Rectangle 47"/>
          <p:cNvSpPr/>
          <p:nvPr/>
        </p:nvSpPr>
        <p:spPr>
          <a:xfrm>
            <a:off x="8356015" y="3878108"/>
            <a:ext cx="1849714" cy="103847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GB" sz="1200" b="1" dirty="0"/>
              <a:t>Technology</a:t>
            </a:r>
          </a:p>
          <a:p>
            <a:pPr algn="ctr"/>
            <a:r>
              <a:rPr lang="en-GB" sz="1200" b="1" dirty="0"/>
              <a:t>Operational Risk</a:t>
            </a:r>
            <a:endParaRPr lang="en-GB" sz="1200" b="1" dirty="0"/>
          </a:p>
        </p:txBody>
      </p:sp>
      <p:sp>
        <p:nvSpPr>
          <p:cNvPr id="59" name="TextBox 58"/>
          <p:cNvSpPr txBox="1"/>
          <p:nvPr/>
        </p:nvSpPr>
        <p:spPr>
          <a:xfrm>
            <a:off x="4090522" y="3434010"/>
            <a:ext cx="1907224" cy="253916"/>
          </a:xfrm>
          <a:prstGeom prst="rect">
            <a:avLst/>
          </a:prstGeom>
          <a:noFill/>
        </p:spPr>
        <p:txBody>
          <a:bodyPr wrap="square" rtlCol="0">
            <a:spAutoFit/>
          </a:bodyPr>
          <a:lstStyle/>
          <a:p>
            <a:pPr algn="ctr">
              <a:spcBef>
                <a:spcPts val="1200"/>
              </a:spcBef>
            </a:pPr>
            <a:r>
              <a:rPr lang="en-GB" sz="1050" b="1" dirty="0"/>
              <a:t>High Level Approach</a:t>
            </a:r>
            <a:endParaRPr lang="en-GB" sz="1050" b="1" dirty="0"/>
          </a:p>
        </p:txBody>
      </p:sp>
      <p:grpSp>
        <p:nvGrpSpPr>
          <p:cNvPr id="63" name="Group 62"/>
          <p:cNvGrpSpPr/>
          <p:nvPr/>
        </p:nvGrpSpPr>
        <p:grpSpPr>
          <a:xfrm>
            <a:off x="8510096" y="5611102"/>
            <a:ext cx="1541550" cy="377616"/>
            <a:chOff x="4734222" y="4612203"/>
            <a:chExt cx="2657178" cy="1835417"/>
          </a:xfrm>
          <a:solidFill>
            <a:schemeClr val="accent2">
              <a:lumMod val="75000"/>
            </a:schemeClr>
          </a:solidFill>
        </p:grpSpPr>
        <p:sp>
          <p:nvSpPr>
            <p:cNvPr id="64" name="Rounded Rectangle 63"/>
            <p:cNvSpPr/>
            <p:nvPr/>
          </p:nvSpPr>
          <p:spPr>
            <a:xfrm>
              <a:off x="4734222" y="4612203"/>
              <a:ext cx="2657178" cy="18354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sz="900" b="1" dirty="0"/>
            </a:p>
          </p:txBody>
        </p:sp>
        <p:sp>
          <p:nvSpPr>
            <p:cNvPr id="65" name="TextBox 64"/>
            <p:cNvSpPr txBox="1"/>
            <p:nvPr/>
          </p:nvSpPr>
          <p:spPr>
            <a:xfrm>
              <a:off x="4776806" y="4876801"/>
              <a:ext cx="1461178" cy="1121968"/>
            </a:xfrm>
            <a:prstGeom prst="rect">
              <a:avLst/>
            </a:prstGeom>
            <a:grpFill/>
          </p:spPr>
          <p:txBody>
            <a:bodyPr wrap="square" rtlCol="0">
              <a:spAutoFit/>
            </a:bodyPr>
            <a:lstStyle/>
            <a:p>
              <a:endParaRPr lang="en-GB" sz="900" b="1" dirty="0">
                <a:solidFill>
                  <a:schemeClr val="bg1"/>
                </a:solidFill>
              </a:endParaRPr>
            </a:p>
          </p:txBody>
        </p:sp>
        <p:sp>
          <p:nvSpPr>
            <p:cNvPr id="67" name="TextBox 66"/>
            <p:cNvSpPr txBox="1"/>
            <p:nvPr/>
          </p:nvSpPr>
          <p:spPr>
            <a:xfrm>
              <a:off x="4913556" y="4652468"/>
              <a:ext cx="2322877" cy="1795152"/>
            </a:xfrm>
            <a:prstGeom prst="rect">
              <a:avLst/>
            </a:prstGeom>
            <a:grpFill/>
          </p:spPr>
          <p:txBody>
            <a:bodyPr wrap="square" rtlCol="0">
              <a:spAutoFit/>
            </a:bodyPr>
            <a:lstStyle/>
            <a:p>
              <a:pPr algn="ctr">
                <a:spcBef>
                  <a:spcPts val="1200"/>
                </a:spcBef>
              </a:pPr>
              <a:r>
                <a:rPr lang="en-GB" sz="900" b="1" dirty="0">
                  <a:solidFill>
                    <a:schemeClr val="bg1"/>
                  </a:solidFill>
                </a:rPr>
                <a:t>RRMS Control</a:t>
              </a:r>
              <a:br>
                <a:rPr lang="en-GB" sz="900" b="1" dirty="0">
                  <a:solidFill>
                    <a:schemeClr val="bg1"/>
                  </a:solidFill>
                </a:rPr>
              </a:br>
              <a:r>
                <a:rPr lang="en-GB" sz="900" b="1" dirty="0">
                  <a:solidFill>
                    <a:schemeClr val="bg1"/>
                  </a:solidFill>
                </a:rPr>
                <a:t>Assessment Team</a:t>
              </a:r>
            </a:p>
          </p:txBody>
        </p:sp>
      </p:grpSp>
      <p:grpSp>
        <p:nvGrpSpPr>
          <p:cNvPr id="68" name="Group 67"/>
          <p:cNvGrpSpPr/>
          <p:nvPr/>
        </p:nvGrpSpPr>
        <p:grpSpPr>
          <a:xfrm>
            <a:off x="8510122" y="4425006"/>
            <a:ext cx="1541550" cy="377614"/>
            <a:chOff x="1733133" y="5254914"/>
            <a:chExt cx="2076867" cy="1009907"/>
          </a:xfrm>
          <a:solidFill>
            <a:schemeClr val="accent1">
              <a:lumMod val="75000"/>
            </a:schemeClr>
          </a:solidFill>
        </p:grpSpPr>
        <p:sp>
          <p:nvSpPr>
            <p:cNvPr id="69" name="Rounded Rectangle 68"/>
            <p:cNvSpPr/>
            <p:nvPr/>
          </p:nvSpPr>
          <p:spPr>
            <a:xfrm>
              <a:off x="1733133" y="5257800"/>
              <a:ext cx="2076867" cy="100702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sz="900" b="1" dirty="0"/>
            </a:p>
          </p:txBody>
        </p:sp>
        <p:sp>
          <p:nvSpPr>
            <p:cNvPr id="70" name="TextBox 69"/>
            <p:cNvSpPr txBox="1"/>
            <p:nvPr/>
          </p:nvSpPr>
          <p:spPr>
            <a:xfrm>
              <a:off x="1925817" y="5254914"/>
              <a:ext cx="1727251" cy="617347"/>
            </a:xfrm>
            <a:prstGeom prst="rect">
              <a:avLst/>
            </a:prstGeom>
            <a:grpFill/>
          </p:spPr>
          <p:txBody>
            <a:bodyPr wrap="square" rtlCol="0">
              <a:spAutoFit/>
            </a:bodyPr>
            <a:lstStyle/>
            <a:p>
              <a:pPr algn="ctr">
                <a:spcBef>
                  <a:spcPts val="1200"/>
                </a:spcBef>
              </a:pPr>
              <a:r>
                <a:rPr lang="en-GB" sz="900" b="1" dirty="0">
                  <a:solidFill>
                    <a:schemeClr val="bg1"/>
                  </a:solidFill>
                </a:rPr>
                <a:t>Operational Risk SMEs</a:t>
              </a:r>
              <a:endParaRPr lang="en-GB" sz="900" b="1" dirty="0">
                <a:solidFill>
                  <a:schemeClr val="bg1"/>
                </a:solidFill>
              </a:endParaRPr>
            </a:p>
          </p:txBody>
        </p:sp>
      </p:grpSp>
      <p:sp>
        <p:nvSpPr>
          <p:cNvPr id="75" name="TextBox 74"/>
          <p:cNvSpPr txBox="1"/>
          <p:nvPr/>
        </p:nvSpPr>
        <p:spPr>
          <a:xfrm>
            <a:off x="8289614" y="3425426"/>
            <a:ext cx="1907224" cy="253916"/>
          </a:xfrm>
          <a:prstGeom prst="rect">
            <a:avLst/>
          </a:prstGeom>
          <a:noFill/>
        </p:spPr>
        <p:txBody>
          <a:bodyPr wrap="square" rtlCol="0">
            <a:spAutoFit/>
          </a:bodyPr>
          <a:lstStyle/>
          <a:p>
            <a:pPr algn="ctr">
              <a:spcBef>
                <a:spcPts val="1200"/>
              </a:spcBef>
            </a:pPr>
            <a:r>
              <a:rPr lang="en-GB" sz="1050" b="1" dirty="0"/>
              <a:t>Team Overview</a:t>
            </a:r>
            <a:endParaRPr lang="en-GB" sz="1050" b="1" dirty="0"/>
          </a:p>
        </p:txBody>
      </p:sp>
    </p:spTree>
    <p:extLst>
      <p:ext uri="{BB962C8B-B14F-4D97-AF65-F5344CB8AC3E}">
        <p14:creationId xmlns:p14="http://schemas.microsoft.com/office/powerpoint/2010/main" val="2831416482"/>
      </p:ext>
    </p:extLst>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2"/>
          <p:cNvSpPr>
            <a:spLocks noGrp="1"/>
          </p:cNvSpPr>
          <p:nvPr>
            <p:ph type="title"/>
          </p:nvPr>
        </p:nvSpPr>
        <p:spPr>
          <a:xfrm>
            <a:off x="297783" y="457209"/>
            <a:ext cx="11589423" cy="461665"/>
          </a:xfrm>
        </p:spPr>
        <p:txBody>
          <a:bodyPr/>
          <a:lstStyle/>
          <a:p>
            <a:r>
              <a:rPr lang="en-US" dirty="0" smtClean="0"/>
              <a:t>Assessment Workflow &amp; Roles</a:t>
            </a:r>
            <a:endParaRPr lang="en-US" dirty="0"/>
          </a:p>
        </p:txBody>
      </p:sp>
      <p:graphicFrame>
        <p:nvGraphicFramePr>
          <p:cNvPr id="61" name="Table 60"/>
          <p:cNvGraphicFramePr>
            <a:graphicFrameLocks noGrp="1"/>
          </p:cNvGraphicFramePr>
          <p:nvPr>
            <p:extLst/>
          </p:nvPr>
        </p:nvGraphicFramePr>
        <p:xfrm>
          <a:off x="367438" y="862020"/>
          <a:ext cx="11345591" cy="5569648"/>
        </p:xfrm>
        <a:graphic>
          <a:graphicData uri="http://schemas.openxmlformats.org/drawingml/2006/table">
            <a:tbl>
              <a:tblPr firstRow="1" bandRow="1">
                <a:tableStyleId>{5C22544A-7EE6-4342-B048-85BDC9FD1C3A}</a:tableStyleId>
              </a:tblPr>
              <a:tblGrid>
                <a:gridCol w="2535419">
                  <a:extLst>
                    <a:ext uri="{9D8B030D-6E8A-4147-A177-3AD203B41FA5}">
                      <a16:colId xmlns:a16="http://schemas.microsoft.com/office/drawing/2014/main" val="20000"/>
                    </a:ext>
                  </a:extLst>
                </a:gridCol>
                <a:gridCol w="508000">
                  <a:extLst>
                    <a:ext uri="{9D8B030D-6E8A-4147-A177-3AD203B41FA5}">
                      <a16:colId xmlns:a16="http://schemas.microsoft.com/office/drawing/2014/main" val="2326625087"/>
                    </a:ext>
                  </a:extLst>
                </a:gridCol>
                <a:gridCol w="1950243">
                  <a:extLst>
                    <a:ext uri="{9D8B030D-6E8A-4147-A177-3AD203B41FA5}">
                      <a16:colId xmlns:a16="http://schemas.microsoft.com/office/drawing/2014/main" val="20001"/>
                    </a:ext>
                  </a:extLst>
                </a:gridCol>
                <a:gridCol w="3700665">
                  <a:extLst>
                    <a:ext uri="{9D8B030D-6E8A-4147-A177-3AD203B41FA5}">
                      <a16:colId xmlns:a16="http://schemas.microsoft.com/office/drawing/2014/main" val="20002"/>
                    </a:ext>
                  </a:extLst>
                </a:gridCol>
                <a:gridCol w="1097257">
                  <a:extLst>
                    <a:ext uri="{9D8B030D-6E8A-4147-A177-3AD203B41FA5}">
                      <a16:colId xmlns:a16="http://schemas.microsoft.com/office/drawing/2014/main" val="20003"/>
                    </a:ext>
                  </a:extLst>
                </a:gridCol>
                <a:gridCol w="1554007">
                  <a:extLst>
                    <a:ext uri="{9D8B030D-6E8A-4147-A177-3AD203B41FA5}">
                      <a16:colId xmlns:a16="http://schemas.microsoft.com/office/drawing/2014/main" val="20004"/>
                    </a:ext>
                  </a:extLst>
                </a:gridCol>
              </a:tblGrid>
              <a:tr h="2166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smtClean="0"/>
                        <a:t>Activity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smtClean="0"/>
                        <a:t>Description</a:t>
                      </a:r>
                    </a:p>
                  </a:txBody>
                  <a:tcPr/>
                </a:tc>
                <a:tc>
                  <a:txBody>
                    <a:bodyPr/>
                    <a:lstStyle/>
                    <a:p>
                      <a:r>
                        <a:rPr lang="en-GB" sz="900" dirty="0" smtClean="0"/>
                        <a:t>Objectives</a:t>
                      </a:r>
                      <a:endParaRPr lang="en-GB" sz="900" dirty="0"/>
                    </a:p>
                  </a:txBody>
                  <a:tcPr/>
                </a:tc>
                <a:tc>
                  <a:txBody>
                    <a:bodyPr/>
                    <a:lstStyle/>
                    <a:p>
                      <a:r>
                        <a:rPr lang="en-GB" sz="900" dirty="0" smtClean="0"/>
                        <a:t>Owners</a:t>
                      </a:r>
                      <a:endParaRPr lang="en-GB" sz="900" dirty="0"/>
                    </a:p>
                  </a:txBody>
                  <a:tcPr/>
                </a:tc>
                <a:tc>
                  <a:txBody>
                    <a:bodyPr/>
                    <a:lstStyle/>
                    <a:p>
                      <a:r>
                        <a:rPr lang="en-GB" sz="900" dirty="0" smtClean="0"/>
                        <a:t>Key Stakeholders</a:t>
                      </a:r>
                      <a:endParaRPr lang="en-GB" sz="900" dirty="0"/>
                    </a:p>
                  </a:txBody>
                  <a:tcPr/>
                </a:tc>
                <a:extLst>
                  <a:ext uri="{0D108BD9-81ED-4DB2-BD59-A6C34878D82A}">
                    <a16:rowId xmlns:a16="http://schemas.microsoft.com/office/drawing/2014/main" val="10000"/>
                  </a:ext>
                </a:extLst>
              </a:tr>
              <a:tr h="606602">
                <a:tc>
                  <a:txBody>
                    <a:bodyPr/>
                    <a:lstStyle/>
                    <a:p>
                      <a:endParaRPr lang="en-GB" sz="900" dirty="0"/>
                    </a:p>
                  </a:txBody>
                  <a:tcPr>
                    <a:solidFill>
                      <a:srgbClr val="F0EEEA"/>
                    </a:solidFill>
                  </a:tcPr>
                </a:tc>
                <a:tc>
                  <a:txBody>
                    <a:bodyPr/>
                    <a:lstStyle/>
                    <a:p>
                      <a:pPr marL="108000" lvl="0" indent="-108000" algn="ctr" defTabSz="914400" rtl="0" eaLnBrk="1" latinLnBrk="0" hangingPunct="1">
                        <a:buFontTx/>
                        <a:buNone/>
                      </a:pPr>
                      <a:r>
                        <a:rPr lang="en-GB" sz="1000" b="1" kern="1200" dirty="0" smtClean="0">
                          <a:solidFill>
                            <a:schemeClr val="dk1"/>
                          </a:solidFill>
                          <a:latin typeface="+mn-lt"/>
                          <a:ea typeface="+mn-ea"/>
                          <a:cs typeface="+mn-cs"/>
                        </a:rPr>
                        <a:t>1</a:t>
                      </a:r>
                      <a:endParaRPr lang="en-GB" sz="1000" b="1" kern="1200" dirty="0">
                        <a:solidFill>
                          <a:schemeClr val="dk1"/>
                        </a:solidFill>
                        <a:latin typeface="+mn-lt"/>
                        <a:ea typeface="+mn-ea"/>
                        <a:cs typeface="+mn-cs"/>
                      </a:endParaRPr>
                    </a:p>
                  </a:txBody>
                  <a:tcPr anchor="ctr">
                    <a:solidFill>
                      <a:srgbClr val="F0EEEA"/>
                    </a:solidFill>
                  </a:tcPr>
                </a:tc>
                <a:tc>
                  <a:txBody>
                    <a:bodyPr/>
                    <a:lstStyle/>
                    <a:p>
                      <a:pPr marL="0" lvl="0" indent="0" algn="l" defTabSz="914400" rtl="0" eaLnBrk="1" latinLnBrk="0" hangingPunct="1">
                        <a:buFontTx/>
                        <a:buNone/>
                      </a:pPr>
                      <a:r>
                        <a:rPr lang="en-GB" sz="900" b="1" kern="1200" dirty="0" smtClean="0">
                          <a:solidFill>
                            <a:schemeClr val="dk1"/>
                          </a:solidFill>
                          <a:latin typeface="+mn-lt"/>
                          <a:ea typeface="+mn-ea"/>
                          <a:cs typeface="+mn-cs"/>
                        </a:rPr>
                        <a:t>Stakeholder</a:t>
                      </a:r>
                      <a:r>
                        <a:rPr lang="en-GB" sz="900" b="1" kern="1200" baseline="0" dirty="0" smtClean="0">
                          <a:solidFill>
                            <a:schemeClr val="dk1"/>
                          </a:solidFill>
                          <a:latin typeface="+mn-lt"/>
                          <a:ea typeface="+mn-ea"/>
                          <a:cs typeface="+mn-cs"/>
                        </a:rPr>
                        <a:t> </a:t>
                      </a:r>
                      <a:r>
                        <a:rPr lang="en-GB" sz="900" b="1" kern="1200" dirty="0" smtClean="0">
                          <a:solidFill>
                            <a:schemeClr val="dk1"/>
                          </a:solidFill>
                          <a:latin typeface="+mn-lt"/>
                          <a:ea typeface="+mn-ea"/>
                          <a:cs typeface="+mn-cs"/>
                        </a:rPr>
                        <a:t>Communication</a:t>
                      </a:r>
                      <a:endParaRPr lang="en-GB" sz="900" b="1" kern="1200" dirty="0">
                        <a:solidFill>
                          <a:schemeClr val="dk1"/>
                        </a:solidFill>
                        <a:latin typeface="+mn-lt"/>
                        <a:ea typeface="+mn-ea"/>
                        <a:cs typeface="+mn-cs"/>
                      </a:endParaRPr>
                    </a:p>
                  </a:txBody>
                  <a:tcPr anchor="ctr">
                    <a:solidFill>
                      <a:srgbClr val="F0EEEA"/>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baseline="0" dirty="0" smtClean="0">
                          <a:solidFill>
                            <a:schemeClr val="dk1"/>
                          </a:solidFill>
                          <a:latin typeface="+mn-lt"/>
                          <a:ea typeface="+mn-ea"/>
                          <a:cs typeface="+mn-cs"/>
                        </a:rPr>
                        <a:t>A cut off date is considered twice a year to freeze the in-scope controls, Control Owner mapping etc.</a:t>
                      </a:r>
                      <a:endParaRPr lang="en-GB" sz="900" dirty="0" smtClean="0"/>
                    </a:p>
                    <a:p>
                      <a:pPr marL="108000" lvl="0" indent="-108000">
                        <a:buFont typeface="Arial" panose="020B0604020202020204" pitchFamily="34" charset="0"/>
                        <a:buChar char="•"/>
                      </a:pPr>
                      <a:r>
                        <a:rPr lang="en-GB" sz="900" dirty="0" smtClean="0"/>
                        <a:t>Inform all stakeholders of policy requirement and compliance</a:t>
                      </a:r>
                      <a:r>
                        <a:rPr lang="en-GB" sz="900" baseline="0" dirty="0" smtClean="0"/>
                        <a:t> approach</a:t>
                      </a:r>
                      <a:endParaRPr lang="en-GB" sz="900" dirty="0" smtClean="0"/>
                    </a:p>
                  </a:txBody>
                  <a:tcPr anchor="ctr">
                    <a:solidFill>
                      <a:srgbClr val="F0EEEA"/>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TCA</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Tech Op Risk</a:t>
                      </a:r>
                    </a:p>
                  </a:txBody>
                  <a:tcPr anchor="ctr">
                    <a:solidFill>
                      <a:srgbClr val="F0EEEA"/>
                    </a:solidFill>
                  </a:tcPr>
                </a:tc>
                <a:tc>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All</a:t>
                      </a:r>
                      <a:endParaRPr lang="en-GB" sz="900" kern="1200" dirty="0">
                        <a:solidFill>
                          <a:schemeClr val="dk1"/>
                        </a:solidFill>
                        <a:latin typeface="+mn-lt"/>
                        <a:ea typeface="+mn-ea"/>
                        <a:cs typeface="+mn-cs"/>
                      </a:endParaRPr>
                    </a:p>
                  </a:txBody>
                  <a:tcPr anchor="ctr">
                    <a:solidFill>
                      <a:srgbClr val="F0EEEA"/>
                    </a:solidFill>
                  </a:tcPr>
                </a:tc>
                <a:extLst>
                  <a:ext uri="{0D108BD9-81ED-4DB2-BD59-A6C34878D82A}">
                    <a16:rowId xmlns:a16="http://schemas.microsoft.com/office/drawing/2014/main" val="10001"/>
                  </a:ext>
                </a:extLst>
              </a:tr>
              <a:tr h="216644">
                <a:tc rowSpan="2">
                  <a:txBody>
                    <a:bodyPr/>
                    <a:lstStyle/>
                    <a:p>
                      <a:endParaRPr lang="en-GB" sz="900" dirty="0"/>
                    </a:p>
                  </a:txBody>
                  <a:tcPr>
                    <a:solidFill>
                      <a:srgbClr val="E0DBD2"/>
                    </a:solidFill>
                  </a:tcPr>
                </a:tc>
                <a:tc rowSpan="2">
                  <a:txBody>
                    <a:bodyPr/>
                    <a:lstStyle/>
                    <a:p>
                      <a:pPr marL="108000" lvl="0" indent="-108000" algn="ctr" defTabSz="914400" rtl="0" eaLnBrk="1" latinLnBrk="0" hangingPunct="1">
                        <a:buFontTx/>
                        <a:buNone/>
                      </a:pPr>
                      <a:r>
                        <a:rPr lang="en-GB" sz="1000" b="1" kern="1200" dirty="0" smtClean="0">
                          <a:solidFill>
                            <a:schemeClr val="dk1"/>
                          </a:solidFill>
                          <a:latin typeface="+mn-lt"/>
                          <a:ea typeface="+mn-ea"/>
                          <a:cs typeface="+mn-cs"/>
                        </a:rPr>
                        <a:t>2</a:t>
                      </a:r>
                      <a:endParaRPr lang="en-GB" sz="1000" b="1" kern="1200" dirty="0">
                        <a:solidFill>
                          <a:schemeClr val="dk1"/>
                        </a:solidFill>
                        <a:latin typeface="+mn-lt"/>
                        <a:ea typeface="+mn-ea"/>
                        <a:cs typeface="+mn-cs"/>
                      </a:endParaRPr>
                    </a:p>
                  </a:txBody>
                  <a:tcPr anchor="ctr">
                    <a:solidFill>
                      <a:srgbClr val="E0DBD2"/>
                    </a:solidFill>
                  </a:tcPr>
                </a:tc>
                <a:tc rowSpan="2">
                  <a:txBody>
                    <a:bodyPr/>
                    <a:lstStyle/>
                    <a:p>
                      <a:pPr marL="0" lvl="0" indent="0" algn="l" defTabSz="914400" rtl="0" eaLnBrk="1" latinLnBrk="0" hangingPunct="1">
                        <a:buFontTx/>
                        <a:buNone/>
                      </a:pPr>
                      <a:r>
                        <a:rPr lang="en-GB" sz="900" b="1" kern="1200" dirty="0" smtClean="0">
                          <a:solidFill>
                            <a:schemeClr val="dk1"/>
                          </a:solidFill>
                          <a:latin typeface="+mn-lt"/>
                          <a:ea typeface="+mn-ea"/>
                          <a:cs typeface="+mn-cs"/>
                        </a:rPr>
                        <a:t>Initial meetings with stakeholders</a:t>
                      </a:r>
                      <a:endParaRPr lang="en-GB" sz="900" b="1" kern="1200" dirty="0">
                        <a:solidFill>
                          <a:schemeClr val="dk1"/>
                        </a:solidFill>
                        <a:latin typeface="+mn-lt"/>
                        <a:ea typeface="+mn-ea"/>
                        <a:cs typeface="+mn-cs"/>
                      </a:endParaRPr>
                    </a:p>
                  </a:txBody>
                  <a:tcPr anchor="ctr">
                    <a:solidFill>
                      <a:srgbClr val="E0DBD2"/>
                    </a:solidFill>
                  </a:tcPr>
                </a:tc>
                <a:tc>
                  <a:txBody>
                    <a:bodyPr/>
                    <a:lstStyle/>
                    <a:p>
                      <a:pPr marL="108000" lvl="0" indent="-108000">
                        <a:buFont typeface="Arial" panose="020B0604020202020204" pitchFamily="34" charset="0"/>
                        <a:buChar char="•"/>
                      </a:pPr>
                      <a:r>
                        <a:rPr lang="en-GB" sz="900" dirty="0" smtClean="0"/>
                        <a:t>Provide overview / expectations</a:t>
                      </a:r>
                      <a:r>
                        <a:rPr lang="en-GB" sz="900" baseline="0" dirty="0" smtClean="0"/>
                        <a:t> / timelines</a:t>
                      </a:r>
                      <a:endParaRPr lang="en-GB" sz="900" dirty="0" smtClean="0"/>
                    </a:p>
                  </a:txBody>
                  <a:tcPr anchor="ctr">
                    <a:solidFill>
                      <a:srgbClr val="E0DBD2"/>
                    </a:solidFill>
                  </a:tcPr>
                </a:tc>
                <a:tc rowSpan="2">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TCA</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Tech Op Risk</a:t>
                      </a:r>
                    </a:p>
                  </a:txBody>
                  <a:tcPr anchor="ctr">
                    <a:solidFill>
                      <a:srgbClr val="E0DBD2"/>
                    </a:solidFill>
                  </a:tcPr>
                </a:tc>
                <a:tc rowSpan="2">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RCSA POCs</a:t>
                      </a:r>
                    </a:p>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RCSA Owners</a:t>
                      </a:r>
                    </a:p>
                  </a:txBody>
                  <a:tcPr anchor="ctr">
                    <a:solidFill>
                      <a:srgbClr val="E0DBD2"/>
                    </a:solidFill>
                  </a:tcPr>
                </a:tc>
                <a:extLst>
                  <a:ext uri="{0D108BD9-81ED-4DB2-BD59-A6C34878D82A}">
                    <a16:rowId xmlns:a16="http://schemas.microsoft.com/office/drawing/2014/main" val="10002"/>
                  </a:ext>
                </a:extLst>
              </a:tr>
              <a:tr h="61630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dirty="0" smtClean="0"/>
                    </a:p>
                  </a:txBody>
                  <a:tcPr/>
                </a:tc>
                <a:tc vMerge="1">
                  <a:txBody>
                    <a:bodyPr/>
                    <a:lstStyle/>
                    <a:p>
                      <a:endParaRPr lang="en-US"/>
                    </a:p>
                  </a:txBody>
                  <a:tcPr/>
                </a:tc>
                <a:tc vMerge="1">
                  <a:txBody>
                    <a:bodyPr/>
                    <a:lstStyle/>
                    <a:p>
                      <a:endParaRPr lang="en-GB" sz="800" dirty="0"/>
                    </a:p>
                  </a:txBody>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baseline="0" dirty="0" smtClean="0">
                          <a:solidFill>
                            <a:schemeClr val="dk1"/>
                          </a:solidFill>
                          <a:latin typeface="+mn-lt"/>
                          <a:ea typeface="+mn-ea"/>
                          <a:cs typeface="+mn-cs"/>
                        </a:rPr>
                        <a:t>Scope and control assessment approach</a:t>
                      </a:r>
                      <a:endParaRPr lang="en-GB" sz="900" kern="1200" dirty="0" smtClean="0">
                        <a:solidFill>
                          <a:schemeClr val="dk1"/>
                        </a:solidFill>
                        <a:latin typeface="+mn-lt"/>
                        <a:ea typeface="+mn-ea"/>
                        <a:cs typeface="+mn-cs"/>
                      </a:endParaRP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Request</a:t>
                      </a:r>
                      <a:r>
                        <a:rPr lang="en-GB" sz="900" kern="1200" baseline="0" dirty="0" smtClean="0">
                          <a:solidFill>
                            <a:schemeClr val="dk1"/>
                          </a:solidFill>
                          <a:latin typeface="+mn-lt"/>
                          <a:ea typeface="+mn-ea"/>
                          <a:cs typeface="+mn-cs"/>
                        </a:rPr>
                        <a:t> additional </a:t>
                      </a:r>
                      <a:r>
                        <a:rPr lang="en-GB" sz="900" kern="1200" dirty="0" smtClean="0">
                          <a:solidFill>
                            <a:schemeClr val="dk1"/>
                          </a:solidFill>
                          <a:latin typeface="+mn-lt"/>
                          <a:ea typeface="+mn-ea"/>
                          <a:cs typeface="+mn-cs"/>
                        </a:rPr>
                        <a:t>information</a:t>
                      </a:r>
                      <a:r>
                        <a:rPr lang="en-GB" sz="900" kern="1200" baseline="0" dirty="0" smtClean="0">
                          <a:solidFill>
                            <a:schemeClr val="dk1"/>
                          </a:solidFill>
                          <a:latin typeface="+mn-lt"/>
                          <a:ea typeface="+mn-ea"/>
                          <a:cs typeface="+mn-cs"/>
                        </a:rPr>
                        <a:t> </a:t>
                      </a:r>
                      <a:r>
                        <a:rPr lang="en-GB" sz="900" kern="1200" dirty="0" smtClean="0">
                          <a:solidFill>
                            <a:schemeClr val="dk1"/>
                          </a:solidFill>
                          <a:latin typeface="+mn-lt"/>
                          <a:ea typeface="+mn-ea"/>
                          <a:cs typeface="+mn-cs"/>
                        </a:rPr>
                        <a:t>(control owners/SMEs/evidence)</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Share control sets to respective RCSA POCs to</a:t>
                      </a:r>
                      <a:r>
                        <a:rPr lang="en-GB" sz="900" kern="1200" baseline="0" dirty="0" smtClean="0">
                          <a:solidFill>
                            <a:schemeClr val="dk1"/>
                          </a:solidFill>
                          <a:latin typeface="+mn-lt"/>
                          <a:ea typeface="+mn-ea"/>
                          <a:cs typeface="+mn-cs"/>
                        </a:rPr>
                        <a:t> coordinate evidence collection</a:t>
                      </a:r>
                      <a:endParaRPr lang="en-GB" sz="900" kern="1200" dirty="0" smtClean="0">
                        <a:solidFill>
                          <a:schemeClr val="dk1"/>
                        </a:solidFill>
                        <a:latin typeface="+mn-lt"/>
                        <a:ea typeface="+mn-ea"/>
                        <a:cs typeface="+mn-cs"/>
                      </a:endParaRPr>
                    </a:p>
                  </a:txBody>
                  <a:tcPr anchor="ctr">
                    <a:solidFill>
                      <a:srgbClr val="E0DBD2"/>
                    </a:solidFill>
                  </a:tcPr>
                </a:tc>
                <a:tc vMerge="1">
                  <a:txBody>
                    <a:bodyPr/>
                    <a:lstStyle/>
                    <a:p>
                      <a:pPr marL="108000" lvl="0" indent="-108000" algn="l" defTabSz="914400" rtl="0" eaLnBrk="1" latinLnBrk="0" hangingPunct="1">
                        <a:buFont typeface="Arial" panose="020B0604020202020204" pitchFamily="34" charset="0"/>
                        <a:buChar char="•"/>
                      </a:pPr>
                      <a:endParaRPr lang="en-GB" sz="800" kern="1200" dirty="0" smtClean="0">
                        <a:solidFill>
                          <a:schemeClr val="dk1"/>
                        </a:solidFill>
                        <a:latin typeface="+mn-lt"/>
                        <a:ea typeface="+mn-ea"/>
                        <a:cs typeface="+mn-cs"/>
                      </a:endParaRPr>
                    </a:p>
                  </a:txBody>
                  <a:tcPr anchor="ctr">
                    <a:solidFill>
                      <a:srgbClr val="E0DBD2"/>
                    </a:solidFill>
                  </a:tcPr>
                </a:tc>
                <a:tc vMerge="1">
                  <a:txBody>
                    <a:bodyPr/>
                    <a:lstStyle/>
                    <a:p>
                      <a:endParaRPr lang="en-GB" sz="900" dirty="0"/>
                    </a:p>
                  </a:txBody>
                  <a:tcPr/>
                </a:tc>
                <a:extLst>
                  <a:ext uri="{0D108BD9-81ED-4DB2-BD59-A6C34878D82A}">
                    <a16:rowId xmlns:a16="http://schemas.microsoft.com/office/drawing/2014/main" val="10003"/>
                  </a:ext>
                </a:extLst>
              </a:tr>
              <a:tr h="476616">
                <a:tc>
                  <a:txBody>
                    <a:bodyPr/>
                    <a:lstStyle/>
                    <a:p>
                      <a:endParaRPr lang="en-GB" sz="900" dirty="0"/>
                    </a:p>
                  </a:txBody>
                  <a:tcPr/>
                </a:tc>
                <a:tc>
                  <a:txBody>
                    <a:bodyPr/>
                    <a:lstStyle/>
                    <a:p>
                      <a:pPr marL="108000" lvl="0" indent="-108000" algn="ctr" defTabSz="914400" rtl="0" eaLnBrk="1" latinLnBrk="0" hangingPunct="1">
                        <a:buFontTx/>
                        <a:buNone/>
                      </a:pPr>
                      <a:r>
                        <a:rPr lang="en-GB" sz="1000" b="1" kern="1200" dirty="0" smtClean="0">
                          <a:solidFill>
                            <a:schemeClr val="dk1"/>
                          </a:solidFill>
                          <a:latin typeface="+mn-lt"/>
                          <a:ea typeface="+mn-ea"/>
                          <a:cs typeface="+mn-cs"/>
                        </a:rPr>
                        <a:t>3</a:t>
                      </a:r>
                    </a:p>
                  </a:txBody>
                  <a:tcPr anchor="ctr"/>
                </a:tc>
                <a:tc>
                  <a:txBody>
                    <a:bodyPr/>
                    <a:lstStyle/>
                    <a:p>
                      <a:pPr marL="0" lvl="0" indent="0" algn="l" defTabSz="914400" rtl="0" eaLnBrk="1" latinLnBrk="0" hangingPunct="1">
                        <a:buFontTx/>
                        <a:buNone/>
                      </a:pPr>
                      <a:r>
                        <a:rPr lang="en-GB" sz="900" b="1" kern="1200" dirty="0" smtClean="0">
                          <a:solidFill>
                            <a:schemeClr val="dk1"/>
                          </a:solidFill>
                          <a:latin typeface="+mn-lt"/>
                          <a:ea typeface="+mn-ea"/>
                          <a:cs typeface="+mn-cs"/>
                        </a:rPr>
                        <a:t>Review controls</a:t>
                      </a:r>
                      <a:r>
                        <a:rPr lang="en-GB" sz="900" b="1" kern="1200" baseline="0" dirty="0" smtClean="0">
                          <a:solidFill>
                            <a:schemeClr val="dk1"/>
                          </a:solidFill>
                          <a:latin typeface="+mn-lt"/>
                          <a:ea typeface="+mn-ea"/>
                          <a:cs typeface="+mn-cs"/>
                        </a:rPr>
                        <a:t>    </a:t>
                      </a:r>
                      <a:r>
                        <a:rPr lang="en-GB" sz="900" b="1" kern="1200" dirty="0" smtClean="0">
                          <a:solidFill>
                            <a:schemeClr val="dk1"/>
                          </a:solidFill>
                          <a:latin typeface="+mn-lt"/>
                          <a:ea typeface="+mn-ea"/>
                          <a:cs typeface="+mn-cs"/>
                        </a:rPr>
                        <a:t>and evidence </a:t>
                      </a:r>
                    </a:p>
                  </a:txBody>
                  <a:tcPr anchor="ctr"/>
                </a:tc>
                <a:tc>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Low-level control review meeting(s) (number/scope</a:t>
                      </a:r>
                      <a:r>
                        <a:rPr lang="en-GB" sz="900" kern="1200" baseline="0" dirty="0" smtClean="0">
                          <a:solidFill>
                            <a:schemeClr val="dk1"/>
                          </a:solidFill>
                          <a:latin typeface="+mn-lt"/>
                          <a:ea typeface="+mn-ea"/>
                          <a:cs typeface="+mn-cs"/>
                        </a:rPr>
                        <a:t> to be determined)</a:t>
                      </a:r>
                      <a:endParaRPr lang="en-GB" sz="900" kern="1200" dirty="0" smtClean="0">
                        <a:solidFill>
                          <a:schemeClr val="dk1"/>
                        </a:solidFill>
                        <a:latin typeface="+mn-lt"/>
                        <a:ea typeface="+mn-ea"/>
                        <a:cs typeface="+mn-cs"/>
                      </a:endParaRPr>
                    </a:p>
                    <a:p>
                      <a:pPr marL="108000" lvl="0" indent="-108000" algn="l" defTabSz="914400" rtl="0" eaLnBrk="1" latinLnBrk="0" hangingPunct="1">
                        <a:buFont typeface="Arial" panose="020B0604020202020204" pitchFamily="34" charset="0"/>
                        <a:buChar char="•"/>
                      </a:pPr>
                      <a:r>
                        <a:rPr lang="en-GB" sz="900" kern="1200" baseline="0" dirty="0" smtClean="0">
                          <a:solidFill>
                            <a:schemeClr val="dk1"/>
                          </a:solidFill>
                          <a:latin typeface="+mn-lt"/>
                          <a:ea typeface="+mn-ea"/>
                          <a:cs typeface="+mn-cs"/>
                        </a:rPr>
                        <a:t>Agree evidence requirements and timelines</a:t>
                      </a:r>
                    </a:p>
                  </a:txBody>
                  <a:tcPr anchor="ctr"/>
                </a:tc>
                <a:tc>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TCA</a:t>
                      </a:r>
                      <a:endParaRPr lang="en-GB" sz="900" kern="1200" dirty="0">
                        <a:solidFill>
                          <a:schemeClr val="dk1"/>
                        </a:solidFill>
                        <a:latin typeface="+mn-lt"/>
                        <a:ea typeface="+mn-ea"/>
                        <a:cs typeface="+mn-cs"/>
                      </a:endParaRPr>
                    </a:p>
                  </a:txBody>
                  <a:tcPr anchor="ctr"/>
                </a:tc>
                <a:tc>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RCSA POCs</a:t>
                      </a:r>
                    </a:p>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Control Owners</a:t>
                      </a:r>
                      <a:r>
                        <a:rPr lang="en-GB" sz="900" kern="1200" baseline="0" dirty="0" smtClean="0">
                          <a:solidFill>
                            <a:schemeClr val="dk1"/>
                          </a:solidFill>
                          <a:latin typeface="+mn-lt"/>
                          <a:ea typeface="+mn-ea"/>
                          <a:cs typeface="+mn-cs"/>
                        </a:rPr>
                        <a:t> / </a:t>
                      </a:r>
                      <a:r>
                        <a:rPr lang="en-GB" sz="900" kern="1200" dirty="0" smtClean="0">
                          <a:solidFill>
                            <a:schemeClr val="dk1"/>
                          </a:solidFill>
                          <a:latin typeface="+mn-lt"/>
                          <a:ea typeface="+mn-ea"/>
                          <a:cs typeface="+mn-cs"/>
                        </a:rPr>
                        <a:t>SMEs</a:t>
                      </a:r>
                    </a:p>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Tech Op Risk</a:t>
                      </a:r>
                    </a:p>
                  </a:txBody>
                  <a:tcPr anchor="ctr"/>
                </a:tc>
                <a:extLst>
                  <a:ext uri="{0D108BD9-81ED-4DB2-BD59-A6C34878D82A}">
                    <a16:rowId xmlns:a16="http://schemas.microsoft.com/office/drawing/2014/main" val="10004"/>
                  </a:ext>
                </a:extLst>
              </a:tr>
              <a:tr h="346630">
                <a:tc rowSpan="2">
                  <a:txBody>
                    <a:bodyPr/>
                    <a:lstStyle/>
                    <a:p>
                      <a:endParaRPr lang="en-GB" sz="900" dirty="0"/>
                    </a:p>
                  </a:txBody>
                  <a:tcPr>
                    <a:solidFill>
                      <a:srgbClr val="E0DBD2"/>
                    </a:solidFill>
                  </a:tcPr>
                </a:tc>
                <a:tc>
                  <a:txBody>
                    <a:bodyPr/>
                    <a:lstStyle/>
                    <a:p>
                      <a:pPr marL="108000" lvl="0" indent="-108000" algn="ctr" defTabSz="914400" rtl="0" eaLnBrk="1" latinLnBrk="0" hangingPunct="1">
                        <a:buFontTx/>
                        <a:buNone/>
                      </a:pPr>
                      <a:r>
                        <a:rPr lang="en-GB" sz="1000" b="1" kern="1200" dirty="0" smtClean="0">
                          <a:solidFill>
                            <a:schemeClr val="dk1"/>
                          </a:solidFill>
                          <a:latin typeface="+mn-lt"/>
                          <a:ea typeface="+mn-ea"/>
                          <a:cs typeface="+mn-cs"/>
                        </a:rPr>
                        <a:t>4</a:t>
                      </a:r>
                      <a:endParaRPr lang="en-GB" sz="1000" b="1"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E0DBD2"/>
                    </a:solidFill>
                  </a:tcPr>
                </a:tc>
                <a:tc>
                  <a:txBody>
                    <a:bodyPr/>
                    <a:lstStyle/>
                    <a:p>
                      <a:pPr marL="0" lvl="0" indent="0" algn="l" defTabSz="914400" rtl="0" eaLnBrk="1" latinLnBrk="0" hangingPunct="1">
                        <a:buFontTx/>
                        <a:buNone/>
                      </a:pPr>
                      <a:r>
                        <a:rPr lang="en-GB" sz="900" b="1" kern="1200" dirty="0" smtClean="0">
                          <a:solidFill>
                            <a:schemeClr val="dk1"/>
                          </a:solidFill>
                          <a:latin typeface="+mn-lt"/>
                          <a:ea typeface="+mn-ea"/>
                          <a:cs typeface="+mn-cs"/>
                        </a:rPr>
                        <a:t>Collect</a:t>
                      </a:r>
                      <a:r>
                        <a:rPr lang="en-GB" sz="900" b="1" kern="1200" baseline="0" dirty="0" smtClean="0">
                          <a:solidFill>
                            <a:schemeClr val="dk1"/>
                          </a:solidFill>
                          <a:latin typeface="+mn-lt"/>
                          <a:ea typeface="+mn-ea"/>
                          <a:cs typeface="+mn-cs"/>
                        </a:rPr>
                        <a:t> evidence</a:t>
                      </a:r>
                      <a:endParaRPr lang="en-GB" sz="900" b="1"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E0DBD2"/>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Evidence collection (TCA Access/E-mail/SP)</a:t>
                      </a:r>
                    </a:p>
                  </a:txBody>
                  <a:tcPr anchor="ctr">
                    <a:solidFill>
                      <a:srgbClr val="E0DBD2"/>
                    </a:solidFill>
                  </a:tcPr>
                </a:tc>
                <a:tc>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TCA</a:t>
                      </a:r>
                      <a:endParaRPr lang="en-GB" sz="900" kern="1200" dirty="0">
                        <a:solidFill>
                          <a:schemeClr val="dk1"/>
                        </a:solidFill>
                        <a:latin typeface="+mn-lt"/>
                        <a:ea typeface="+mn-ea"/>
                        <a:cs typeface="+mn-cs"/>
                      </a:endParaRPr>
                    </a:p>
                  </a:txBody>
                  <a:tcPr anchor="ctr">
                    <a:solidFill>
                      <a:srgbClr val="E0DBD2"/>
                    </a:solidFill>
                  </a:tcPr>
                </a:tc>
                <a:tc>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RCSA POCs</a:t>
                      </a:r>
                    </a:p>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Control Owners</a:t>
                      </a:r>
                      <a:r>
                        <a:rPr lang="en-GB" sz="900" kern="1200" baseline="0" dirty="0" smtClean="0">
                          <a:solidFill>
                            <a:schemeClr val="dk1"/>
                          </a:solidFill>
                          <a:latin typeface="+mn-lt"/>
                          <a:ea typeface="+mn-ea"/>
                          <a:cs typeface="+mn-cs"/>
                        </a:rPr>
                        <a:t> / </a:t>
                      </a:r>
                      <a:r>
                        <a:rPr lang="en-GB" sz="900" kern="1200" dirty="0" smtClean="0">
                          <a:solidFill>
                            <a:schemeClr val="dk1"/>
                          </a:solidFill>
                          <a:latin typeface="+mn-lt"/>
                          <a:ea typeface="+mn-ea"/>
                          <a:cs typeface="+mn-cs"/>
                        </a:rPr>
                        <a:t>SMEs</a:t>
                      </a:r>
                    </a:p>
                  </a:txBody>
                  <a:tcPr anchor="ctr">
                    <a:lnB w="12700" cap="flat" cmpd="sng" algn="ctr">
                      <a:solidFill>
                        <a:schemeClr val="bg1"/>
                      </a:solidFill>
                      <a:prstDash val="solid"/>
                      <a:round/>
                      <a:headEnd type="none" w="med" len="med"/>
                      <a:tailEnd type="none" w="med" len="med"/>
                    </a:lnB>
                    <a:solidFill>
                      <a:srgbClr val="E0DBD2"/>
                    </a:solidFill>
                  </a:tcPr>
                </a:tc>
                <a:extLst>
                  <a:ext uri="{0D108BD9-81ED-4DB2-BD59-A6C34878D82A}">
                    <a16:rowId xmlns:a16="http://schemas.microsoft.com/office/drawing/2014/main" val="10005"/>
                  </a:ext>
                </a:extLst>
              </a:tr>
              <a:tr h="346630">
                <a:tc vMerge="1">
                  <a:txBody>
                    <a:bodyPr/>
                    <a:lstStyle/>
                    <a:p>
                      <a:endParaRPr lang="en-GB" sz="900" dirty="0"/>
                    </a:p>
                  </a:txBody>
                  <a:tcPr/>
                </a:tc>
                <a:tc>
                  <a:txBody>
                    <a:bodyPr/>
                    <a:lstStyle/>
                    <a:p>
                      <a:pPr marL="108000" marR="0" lvl="0" indent="-108000" algn="ctr" defTabSz="914400" rtl="0" eaLnBrk="1" fontAlgn="auto" latinLnBrk="0" hangingPunct="1">
                        <a:lnSpc>
                          <a:spcPct val="100000"/>
                        </a:lnSpc>
                        <a:spcBef>
                          <a:spcPts val="0"/>
                        </a:spcBef>
                        <a:spcAft>
                          <a:spcPts val="0"/>
                        </a:spcAft>
                        <a:buClrTx/>
                        <a:buSzTx/>
                        <a:buFontTx/>
                        <a:buNone/>
                        <a:tabLst/>
                        <a:defRPr/>
                      </a:pPr>
                      <a:r>
                        <a:rPr lang="en-GB" sz="1000" b="1" kern="1200" dirty="0" smtClean="0">
                          <a:solidFill>
                            <a:schemeClr val="dk1"/>
                          </a:solidFill>
                          <a:latin typeface="+mn-lt"/>
                          <a:ea typeface="+mn-ea"/>
                          <a:cs typeface="+mn-cs"/>
                        </a:rPr>
                        <a:t>4a</a:t>
                      </a:r>
                    </a:p>
                  </a:txBody>
                  <a:tcPr anchor="ctr">
                    <a:lnT w="12700" cap="flat" cmpd="sng" algn="ctr">
                      <a:solidFill>
                        <a:schemeClr val="bg1"/>
                      </a:solidFill>
                      <a:prstDash val="solid"/>
                      <a:round/>
                      <a:headEnd type="none" w="med" len="med"/>
                      <a:tailEnd type="none" w="med" len="med"/>
                    </a:lnT>
                    <a:solidFill>
                      <a:srgbClr val="E0DBD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baseline="0" dirty="0" smtClean="0">
                          <a:solidFill>
                            <a:schemeClr val="dk1"/>
                          </a:solidFill>
                          <a:latin typeface="+mn-lt"/>
                          <a:ea typeface="+mn-ea"/>
                          <a:cs typeface="+mn-cs"/>
                        </a:rPr>
                        <a:t>Escalation (if required)</a:t>
                      </a:r>
                      <a:endParaRPr lang="en-GB" sz="900" b="1" kern="1200" dirty="0" smtClean="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0DBD2"/>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Past due evidence may trigger a 3-level escalation process</a:t>
                      </a:r>
                    </a:p>
                  </a:txBody>
                  <a:tcPr anchor="ctr">
                    <a:solidFill>
                      <a:srgbClr val="E0DBD2"/>
                    </a:solidFill>
                  </a:tcPr>
                </a:tc>
                <a:tc>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TCA</a:t>
                      </a:r>
                    </a:p>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Tech Ops Risk</a:t>
                      </a:r>
                      <a:endParaRPr lang="en-GB" sz="900" kern="1200" dirty="0">
                        <a:solidFill>
                          <a:schemeClr val="dk1"/>
                        </a:solidFill>
                        <a:latin typeface="+mn-lt"/>
                        <a:ea typeface="+mn-ea"/>
                        <a:cs typeface="+mn-cs"/>
                      </a:endParaRPr>
                    </a:p>
                  </a:txBody>
                  <a:tcPr anchor="ctr">
                    <a:solidFill>
                      <a:srgbClr val="E0DBD2"/>
                    </a:solidFill>
                  </a:tcPr>
                </a:tc>
                <a:tc>
                  <a:txBody>
                    <a:bodyPr/>
                    <a:lstStyle/>
                    <a:p>
                      <a:pPr marL="108000" lvl="0" indent="-108000" algn="l" defTabSz="914400" rtl="0" eaLnBrk="1" latinLnBrk="0" hangingPunct="1">
                        <a:buFont typeface="Arial" panose="020B0604020202020204" pitchFamily="34" charset="0"/>
                        <a:buChar char="•"/>
                      </a:pPr>
                      <a:r>
                        <a:rPr lang="en-GB" sz="900" i="1" kern="1200" dirty="0" smtClean="0">
                          <a:solidFill>
                            <a:schemeClr val="dk1"/>
                          </a:solidFill>
                          <a:latin typeface="+mn-lt"/>
                          <a:ea typeface="+mn-ea"/>
                          <a:cs typeface="+mn-cs"/>
                        </a:rPr>
                        <a:t>See Escalation Process</a:t>
                      </a:r>
                    </a:p>
                  </a:txBody>
                  <a:tcPr anchor="ctr">
                    <a:lnT w="12700" cap="flat" cmpd="sng" algn="ctr">
                      <a:solidFill>
                        <a:schemeClr val="bg1"/>
                      </a:solidFill>
                      <a:prstDash val="solid"/>
                      <a:round/>
                      <a:headEnd type="none" w="med" len="med"/>
                      <a:tailEnd type="none" w="med" len="med"/>
                    </a:lnT>
                    <a:solidFill>
                      <a:srgbClr val="E0DBD2"/>
                    </a:solidFill>
                  </a:tcPr>
                </a:tc>
                <a:extLst>
                  <a:ext uri="{0D108BD9-81ED-4DB2-BD59-A6C34878D82A}">
                    <a16:rowId xmlns:a16="http://schemas.microsoft.com/office/drawing/2014/main" val="10006"/>
                  </a:ext>
                </a:extLst>
              </a:tr>
              <a:tr h="866574">
                <a:tc>
                  <a:txBody>
                    <a:bodyPr/>
                    <a:lstStyle/>
                    <a:p>
                      <a:endParaRPr lang="en-GB" sz="900" dirty="0"/>
                    </a:p>
                  </a:txBody>
                  <a:tcPr>
                    <a:solidFill>
                      <a:srgbClr val="F0EEEA"/>
                    </a:solidFill>
                  </a:tcPr>
                </a:tc>
                <a:tc>
                  <a:txBody>
                    <a:bodyPr/>
                    <a:lstStyle/>
                    <a:p>
                      <a:pPr marL="108000" lvl="0" indent="-108000" algn="ctr" defTabSz="914400" rtl="0" eaLnBrk="1" latinLnBrk="0" hangingPunct="1">
                        <a:buFontTx/>
                        <a:buNone/>
                      </a:pPr>
                      <a:r>
                        <a:rPr lang="en-GB" sz="1000" b="1" kern="1200" dirty="0" smtClean="0">
                          <a:solidFill>
                            <a:schemeClr val="dk1"/>
                          </a:solidFill>
                          <a:latin typeface="+mn-lt"/>
                          <a:ea typeface="+mn-ea"/>
                          <a:cs typeface="+mn-cs"/>
                        </a:rPr>
                        <a:t>5</a:t>
                      </a:r>
                      <a:endParaRPr lang="en-GB" sz="1000" b="1" kern="1200" dirty="0">
                        <a:solidFill>
                          <a:schemeClr val="dk1"/>
                        </a:solidFill>
                        <a:latin typeface="+mn-lt"/>
                        <a:ea typeface="+mn-ea"/>
                        <a:cs typeface="+mn-cs"/>
                      </a:endParaRPr>
                    </a:p>
                  </a:txBody>
                  <a:tcPr anchor="ctr">
                    <a:solidFill>
                      <a:srgbClr val="F0EEEA"/>
                    </a:solidFill>
                  </a:tcPr>
                </a:tc>
                <a:tc>
                  <a:txBody>
                    <a:bodyPr/>
                    <a:lstStyle/>
                    <a:p>
                      <a:pPr marL="0" lvl="0" indent="0" algn="l" defTabSz="914400" rtl="0" eaLnBrk="1" latinLnBrk="0" hangingPunct="1">
                        <a:buFontTx/>
                        <a:buNone/>
                      </a:pPr>
                      <a:r>
                        <a:rPr lang="en-GB" sz="900" b="1" kern="1200" dirty="0" smtClean="0">
                          <a:solidFill>
                            <a:schemeClr val="dk1"/>
                          </a:solidFill>
                          <a:latin typeface="+mn-lt"/>
                          <a:ea typeface="+mn-ea"/>
                          <a:cs typeface="+mn-cs"/>
                        </a:rPr>
                        <a:t>Control effectiveness assessment</a:t>
                      </a:r>
                      <a:r>
                        <a:rPr lang="en-GB" sz="900" b="1" kern="1200" baseline="0" dirty="0" smtClean="0">
                          <a:solidFill>
                            <a:schemeClr val="dk1"/>
                          </a:solidFill>
                          <a:latin typeface="+mn-lt"/>
                          <a:ea typeface="+mn-ea"/>
                          <a:cs typeface="+mn-cs"/>
                        </a:rPr>
                        <a:t> </a:t>
                      </a:r>
                      <a:r>
                        <a:rPr lang="en-GB" sz="900" b="1" kern="1200" dirty="0" smtClean="0">
                          <a:solidFill>
                            <a:schemeClr val="dk1"/>
                          </a:solidFill>
                          <a:latin typeface="+mn-lt"/>
                          <a:ea typeface="+mn-ea"/>
                          <a:cs typeface="+mn-cs"/>
                        </a:rPr>
                        <a:t>against provided</a:t>
                      </a:r>
                      <a:r>
                        <a:rPr lang="en-GB" sz="900" b="1" kern="1200" baseline="0" dirty="0" smtClean="0">
                          <a:solidFill>
                            <a:schemeClr val="dk1"/>
                          </a:solidFill>
                          <a:latin typeface="+mn-lt"/>
                          <a:ea typeface="+mn-ea"/>
                          <a:cs typeface="+mn-cs"/>
                        </a:rPr>
                        <a:t> evidence</a:t>
                      </a:r>
                      <a:endParaRPr lang="en-GB" sz="900" b="1" kern="1200" dirty="0">
                        <a:solidFill>
                          <a:schemeClr val="dk1"/>
                        </a:solidFill>
                        <a:latin typeface="+mn-lt"/>
                        <a:ea typeface="+mn-ea"/>
                        <a:cs typeface="+mn-cs"/>
                      </a:endParaRPr>
                    </a:p>
                  </a:txBody>
                  <a:tcPr anchor="ctr">
                    <a:solidFill>
                      <a:srgbClr val="F0EEEA"/>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baseline="0" dirty="0" smtClean="0">
                          <a:solidFill>
                            <a:schemeClr val="dk1"/>
                          </a:solidFill>
                          <a:latin typeface="+mn-lt"/>
                          <a:ea typeface="+mn-ea"/>
                          <a:cs typeface="+mn-cs"/>
                        </a:rPr>
                        <a:t>Review Evidence</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baseline="0" dirty="0" smtClean="0">
                          <a:solidFill>
                            <a:schemeClr val="dk1"/>
                          </a:solidFill>
                          <a:latin typeface="+mn-lt"/>
                          <a:ea typeface="+mn-ea"/>
                          <a:cs typeface="+mn-cs"/>
                        </a:rPr>
                        <a:t>Conduct control assessment</a:t>
                      </a:r>
                      <a:endParaRPr lang="en-GB" sz="900" kern="1200" dirty="0" smtClean="0">
                        <a:solidFill>
                          <a:schemeClr val="dk1"/>
                        </a:solidFill>
                        <a:latin typeface="+mn-lt"/>
                        <a:ea typeface="+mn-ea"/>
                        <a:cs typeface="+mn-cs"/>
                      </a:endParaRP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baseline="0" dirty="0" smtClean="0">
                          <a:solidFill>
                            <a:schemeClr val="dk1"/>
                          </a:solidFill>
                          <a:latin typeface="+mn-lt"/>
                          <a:ea typeface="+mn-ea"/>
                          <a:cs typeface="+mn-cs"/>
                        </a:rPr>
                        <a:t>Request additional evidence (if required)</a:t>
                      </a:r>
                      <a:endParaRPr lang="en-GB" sz="900" kern="1200" dirty="0" smtClean="0">
                        <a:solidFill>
                          <a:schemeClr val="dk1"/>
                        </a:solidFill>
                        <a:latin typeface="+mn-lt"/>
                        <a:ea typeface="+mn-ea"/>
                        <a:cs typeface="+mn-cs"/>
                      </a:endParaRP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Produce control assessment</a:t>
                      </a:r>
                      <a:r>
                        <a:rPr lang="en-GB" sz="900" kern="1200" baseline="0" dirty="0" smtClean="0">
                          <a:solidFill>
                            <a:schemeClr val="dk1"/>
                          </a:solidFill>
                          <a:latin typeface="+mn-lt"/>
                          <a:ea typeface="+mn-ea"/>
                          <a:cs typeface="+mn-cs"/>
                        </a:rPr>
                        <a:t> scripts</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baseline="0" dirty="0" smtClean="0">
                          <a:solidFill>
                            <a:schemeClr val="dk1"/>
                          </a:solidFill>
                          <a:latin typeface="+mn-lt"/>
                          <a:ea typeface="+mn-ea"/>
                          <a:cs typeface="+mn-cs"/>
                        </a:rPr>
                        <a:t>Assess control effectiveness (using Technology Risk Assessment Methodology (TRAM) (Appx. A)</a:t>
                      </a:r>
                    </a:p>
                  </a:txBody>
                  <a:tcPr anchor="ctr">
                    <a:solidFill>
                      <a:srgbClr val="F0EEEA"/>
                    </a:solidFill>
                  </a:tcPr>
                </a:tc>
                <a:tc>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TCA</a:t>
                      </a:r>
                      <a:endParaRPr lang="en-GB" sz="900" kern="1200" dirty="0">
                        <a:solidFill>
                          <a:schemeClr val="dk1"/>
                        </a:solidFill>
                        <a:latin typeface="+mn-lt"/>
                        <a:ea typeface="+mn-ea"/>
                        <a:cs typeface="+mn-cs"/>
                      </a:endParaRPr>
                    </a:p>
                  </a:txBody>
                  <a:tcPr anchor="ctr">
                    <a:solidFill>
                      <a:srgbClr val="F0EEEA"/>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Tech Ops Risk</a:t>
                      </a:r>
                    </a:p>
                  </a:txBody>
                  <a:tcPr anchor="ctr">
                    <a:solidFill>
                      <a:srgbClr val="F0EEEA"/>
                    </a:solidFill>
                  </a:tcPr>
                </a:tc>
                <a:extLst>
                  <a:ext uri="{0D108BD9-81ED-4DB2-BD59-A6C34878D82A}">
                    <a16:rowId xmlns:a16="http://schemas.microsoft.com/office/drawing/2014/main" val="10007"/>
                  </a:ext>
                </a:extLst>
              </a:tr>
              <a:tr h="346630">
                <a:tc rowSpan="2">
                  <a:txBody>
                    <a:bodyPr/>
                    <a:lstStyle/>
                    <a:p>
                      <a:endParaRPr lang="en-GB" sz="900" dirty="0"/>
                    </a:p>
                  </a:txBody>
                  <a:tcPr>
                    <a:solidFill>
                      <a:srgbClr val="E0DBD2"/>
                    </a:solidFill>
                  </a:tcPr>
                </a:tc>
                <a:tc>
                  <a:txBody>
                    <a:bodyPr/>
                    <a:lstStyle/>
                    <a:p>
                      <a:pPr marL="108000" lvl="0" indent="-108000" algn="ctr" defTabSz="914400" rtl="0" eaLnBrk="1" latinLnBrk="0" hangingPunct="1">
                        <a:buFontTx/>
                        <a:buNone/>
                      </a:pPr>
                      <a:r>
                        <a:rPr lang="en-GB" sz="1000" b="1" kern="1200" dirty="0" smtClean="0">
                          <a:solidFill>
                            <a:schemeClr val="dk1"/>
                          </a:solidFill>
                          <a:latin typeface="+mn-lt"/>
                          <a:ea typeface="+mn-ea"/>
                          <a:cs typeface="+mn-cs"/>
                        </a:rPr>
                        <a:t>6</a:t>
                      </a:r>
                      <a:endParaRPr lang="en-GB" sz="1000" b="1"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E0DBD2"/>
                    </a:solidFill>
                  </a:tcPr>
                </a:tc>
                <a:tc>
                  <a:txBody>
                    <a:bodyPr/>
                    <a:lstStyle/>
                    <a:p>
                      <a:pPr marL="0" lvl="0" indent="0" algn="l" defTabSz="914400" rtl="0" eaLnBrk="1" latinLnBrk="0" hangingPunct="1">
                        <a:buFontTx/>
                        <a:buNone/>
                      </a:pPr>
                      <a:r>
                        <a:rPr lang="en-GB" sz="900" b="1" kern="1200" dirty="0" smtClean="0">
                          <a:solidFill>
                            <a:schemeClr val="dk1"/>
                          </a:solidFill>
                          <a:latin typeface="+mn-lt"/>
                          <a:ea typeface="+mn-ea"/>
                          <a:cs typeface="+mn-cs"/>
                        </a:rPr>
                        <a:t>Report</a:t>
                      </a:r>
                      <a:r>
                        <a:rPr lang="en-GB" sz="900" b="1" kern="1200" baseline="0" dirty="0" smtClean="0">
                          <a:solidFill>
                            <a:schemeClr val="dk1"/>
                          </a:solidFill>
                          <a:latin typeface="+mn-lt"/>
                          <a:ea typeface="+mn-ea"/>
                          <a:cs typeface="+mn-cs"/>
                        </a:rPr>
                        <a:t> control assessment results</a:t>
                      </a:r>
                      <a:endParaRPr lang="en-GB" sz="900" b="1" kern="1200" dirty="0">
                        <a:solidFill>
                          <a:schemeClr val="dk1"/>
                        </a:solidFill>
                        <a:latin typeface="+mn-lt"/>
                        <a:ea typeface="+mn-ea"/>
                        <a:cs typeface="+mn-cs"/>
                      </a:endParaRPr>
                    </a:p>
                  </a:txBody>
                  <a:tcPr anchor="ctr">
                    <a:lnB w="12700" cap="flat" cmpd="sng" algn="ctr">
                      <a:solidFill>
                        <a:schemeClr val="bg1"/>
                      </a:solidFill>
                      <a:prstDash val="solid"/>
                      <a:round/>
                      <a:headEnd type="none" w="med" len="med"/>
                      <a:tailEnd type="none" w="med" len="med"/>
                    </a:lnB>
                    <a:solidFill>
                      <a:srgbClr val="E0DBD2"/>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Produce control effectiveness RCSA reports</a:t>
                      </a:r>
                    </a:p>
                  </a:txBody>
                  <a:tcPr anchor="ctr">
                    <a:lnB w="12700" cap="flat" cmpd="sng" algn="ctr">
                      <a:solidFill>
                        <a:schemeClr val="bg1"/>
                      </a:solidFill>
                      <a:prstDash val="solid"/>
                      <a:round/>
                      <a:headEnd type="none" w="med" len="med"/>
                      <a:tailEnd type="none" w="med" len="med"/>
                    </a:lnB>
                    <a:solidFill>
                      <a:srgbClr val="E0DBD2"/>
                    </a:solidFill>
                  </a:tcPr>
                </a:tc>
                <a:tc rowSpan="2">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TCA</a:t>
                      </a:r>
                    </a:p>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Tech Op Risk</a:t>
                      </a:r>
                    </a:p>
                  </a:txBody>
                  <a:tcPr anchor="ctr">
                    <a:solidFill>
                      <a:srgbClr val="E0DBD2"/>
                    </a:solidFill>
                  </a:tcPr>
                </a:tc>
                <a:tc rowSpan="2">
                  <a:txBody>
                    <a:bodyPr/>
                    <a:lstStyle/>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RCSA POCs</a:t>
                      </a:r>
                    </a:p>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Control Owners</a:t>
                      </a:r>
                      <a:r>
                        <a:rPr lang="en-GB" sz="900" kern="1200" baseline="0" dirty="0" smtClean="0">
                          <a:solidFill>
                            <a:schemeClr val="dk1"/>
                          </a:solidFill>
                          <a:latin typeface="+mn-lt"/>
                          <a:ea typeface="+mn-ea"/>
                          <a:cs typeface="+mn-cs"/>
                        </a:rPr>
                        <a:t> / </a:t>
                      </a:r>
                      <a:r>
                        <a:rPr lang="en-GB" sz="900" kern="1200" dirty="0" smtClean="0">
                          <a:solidFill>
                            <a:schemeClr val="dk1"/>
                          </a:solidFill>
                          <a:latin typeface="+mn-lt"/>
                          <a:ea typeface="+mn-ea"/>
                          <a:cs typeface="+mn-cs"/>
                        </a:rPr>
                        <a:t>SMEs</a:t>
                      </a:r>
                    </a:p>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TCA</a:t>
                      </a:r>
                    </a:p>
                  </a:txBody>
                  <a:tcPr anchor="ctr">
                    <a:solidFill>
                      <a:srgbClr val="E0DBD2"/>
                    </a:solidFill>
                  </a:tcPr>
                </a:tc>
                <a:extLst>
                  <a:ext uri="{0D108BD9-81ED-4DB2-BD59-A6C34878D82A}">
                    <a16:rowId xmlns:a16="http://schemas.microsoft.com/office/drawing/2014/main" val="10008"/>
                  </a:ext>
                </a:extLst>
              </a:tr>
              <a:tr h="311848">
                <a:tc vMerge="1">
                  <a:txBody>
                    <a:bodyPr/>
                    <a:lstStyle/>
                    <a:p>
                      <a:endParaRPr lang="en-GB"/>
                    </a:p>
                  </a:txBody>
                  <a:tcPr/>
                </a:tc>
                <a:tc>
                  <a:txBody>
                    <a:bodyPr/>
                    <a:lstStyle/>
                    <a:p>
                      <a:pPr marL="108000" lvl="0" indent="-108000" algn="ctr" defTabSz="914400" rtl="0" eaLnBrk="1" latinLnBrk="0" hangingPunct="1">
                        <a:buFontTx/>
                        <a:buNone/>
                      </a:pPr>
                      <a:r>
                        <a:rPr lang="en-GB" sz="1000" b="1" kern="1200" dirty="0" smtClean="0">
                          <a:solidFill>
                            <a:schemeClr val="dk1"/>
                          </a:solidFill>
                          <a:latin typeface="+mn-lt"/>
                          <a:ea typeface="+mn-ea"/>
                          <a:cs typeface="+mn-cs"/>
                        </a:rPr>
                        <a:t>6a</a:t>
                      </a:r>
                      <a:endParaRPr lang="en-GB" sz="1000" b="1"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0DBD2"/>
                    </a:solidFill>
                  </a:tcPr>
                </a:tc>
                <a:tc>
                  <a:txBody>
                    <a:bodyPr/>
                    <a:lstStyle/>
                    <a:p>
                      <a:pPr marL="0" lvl="0" indent="0" algn="l" defTabSz="914400" rtl="0" eaLnBrk="1" latinLnBrk="0" hangingPunct="1">
                        <a:buFontTx/>
                        <a:buNone/>
                      </a:pPr>
                      <a:r>
                        <a:rPr lang="en-GB" sz="900" b="1" kern="1200" dirty="0" smtClean="0">
                          <a:solidFill>
                            <a:schemeClr val="dk1"/>
                          </a:solidFill>
                          <a:latin typeface="+mn-lt"/>
                          <a:ea typeface="+mn-ea"/>
                          <a:cs typeface="+mn-cs"/>
                        </a:rPr>
                        <a:t>Review and agree results</a:t>
                      </a:r>
                      <a:endParaRPr lang="en-GB" sz="900" b="1" kern="1200" dirty="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0DBD2"/>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Review and agreement RCSA reports with stakeholders</a:t>
                      </a:r>
                    </a:p>
                  </a:txBody>
                  <a:tcPr anchor="ctr">
                    <a:lnT w="12700" cap="flat" cmpd="sng" algn="ctr">
                      <a:solidFill>
                        <a:schemeClr val="bg1"/>
                      </a:solidFill>
                      <a:prstDash val="solid"/>
                      <a:round/>
                      <a:headEnd type="none" w="med" len="med"/>
                      <a:tailEnd type="none" w="med" len="med"/>
                    </a:lnT>
                    <a:solidFill>
                      <a:srgbClr val="E0DBD2"/>
                    </a:solidFill>
                  </a:tcPr>
                </a:tc>
                <a:tc vMerge="1">
                  <a:txBody>
                    <a:bodyPr/>
                    <a:lstStyle/>
                    <a:p>
                      <a:pPr marL="108000" lvl="0" indent="-108000" algn="l" defTabSz="914400" rtl="0" eaLnBrk="1" latinLnBrk="0" hangingPunct="1">
                        <a:buFont typeface="Arial" panose="020B0604020202020204" pitchFamily="34" charset="0"/>
                        <a:buChar char="•"/>
                      </a:pPr>
                      <a:endParaRPr lang="en-GB" sz="800" kern="1200" dirty="0" smtClean="0">
                        <a:solidFill>
                          <a:schemeClr val="dk1"/>
                        </a:solidFill>
                        <a:latin typeface="+mn-lt"/>
                        <a:ea typeface="+mn-ea"/>
                        <a:cs typeface="+mn-cs"/>
                      </a:endParaRPr>
                    </a:p>
                  </a:txBody>
                  <a:tcPr anchor="ctr">
                    <a:lnT w="12700" cap="flat" cmpd="sng" algn="ctr">
                      <a:solidFill>
                        <a:schemeClr val="bg1"/>
                      </a:solidFill>
                      <a:prstDash val="solid"/>
                      <a:round/>
                      <a:headEnd type="none" w="med" len="med"/>
                      <a:tailEnd type="none" w="med" len="med"/>
                    </a:lnT>
                    <a:solidFill>
                      <a:srgbClr val="E0DBD2"/>
                    </a:solidFill>
                  </a:tcPr>
                </a:tc>
                <a:tc vMerge="1">
                  <a:txBody>
                    <a:bodyPr/>
                    <a:lstStyle/>
                    <a:p>
                      <a:pPr marL="0" lvl="0" indent="0" algn="l" defTabSz="914400" rtl="0" eaLnBrk="1" latinLnBrk="0" hangingPunct="1">
                        <a:buFont typeface="Arial" panose="020B0604020202020204" pitchFamily="34" charset="0"/>
                        <a:buNone/>
                      </a:pPr>
                      <a:endParaRPr lang="en-GB" sz="800" kern="1200" dirty="0" smtClean="0">
                        <a:solidFill>
                          <a:schemeClr val="dk1"/>
                        </a:solidFill>
                        <a:latin typeface="+mn-lt"/>
                        <a:ea typeface="+mn-ea"/>
                        <a:cs typeface="+mn-cs"/>
                      </a:endParaRPr>
                    </a:p>
                  </a:txBody>
                  <a:tcPr>
                    <a:lnT w="12700" cap="flat" cmpd="sng" algn="ctr">
                      <a:solidFill>
                        <a:schemeClr val="bg1"/>
                      </a:solidFill>
                      <a:prstDash val="solid"/>
                      <a:round/>
                      <a:headEnd type="none" w="med" len="med"/>
                      <a:tailEnd type="none" w="med" len="med"/>
                    </a:lnT>
                    <a:solidFill>
                      <a:srgbClr val="F0EEEA"/>
                    </a:solidFill>
                  </a:tcPr>
                </a:tc>
                <a:extLst>
                  <a:ext uri="{0D108BD9-81ED-4DB2-BD59-A6C34878D82A}">
                    <a16:rowId xmlns:a16="http://schemas.microsoft.com/office/drawing/2014/main" val="10009"/>
                  </a:ext>
                </a:extLst>
              </a:tr>
              <a:tr h="476616">
                <a:tc>
                  <a:txBody>
                    <a:bodyPr/>
                    <a:lstStyle/>
                    <a:p>
                      <a:endParaRPr lang="en-GB" sz="900" dirty="0"/>
                    </a:p>
                  </a:txBody>
                  <a:tcPr>
                    <a:solidFill>
                      <a:srgbClr val="F0EEEA"/>
                    </a:solidFill>
                  </a:tcPr>
                </a:tc>
                <a:tc>
                  <a:txBody>
                    <a:bodyPr/>
                    <a:lstStyle/>
                    <a:p>
                      <a:pPr marL="108000" lvl="0" indent="-108000" algn="ctr" defTabSz="914400" rtl="0" eaLnBrk="1" latinLnBrk="0" hangingPunct="1">
                        <a:buFontTx/>
                        <a:buNone/>
                      </a:pPr>
                      <a:r>
                        <a:rPr lang="en-GB" sz="1000" b="1" kern="1200" dirty="0" smtClean="0">
                          <a:solidFill>
                            <a:schemeClr val="dk1"/>
                          </a:solidFill>
                          <a:latin typeface="+mn-lt"/>
                          <a:ea typeface="+mn-ea"/>
                          <a:cs typeface="+mn-cs"/>
                        </a:rPr>
                        <a:t>7</a:t>
                      </a:r>
                      <a:endParaRPr lang="en-GB" sz="1000" b="1" kern="1200" dirty="0">
                        <a:solidFill>
                          <a:schemeClr val="dk1"/>
                        </a:solidFill>
                        <a:latin typeface="+mn-lt"/>
                        <a:ea typeface="+mn-ea"/>
                        <a:cs typeface="+mn-cs"/>
                      </a:endParaRPr>
                    </a:p>
                  </a:txBody>
                  <a:tcPr anchor="ctr">
                    <a:solidFill>
                      <a:srgbClr val="F0EEEA"/>
                    </a:solidFill>
                  </a:tcPr>
                </a:tc>
                <a:tc>
                  <a:txBody>
                    <a:bodyPr/>
                    <a:lstStyle/>
                    <a:p>
                      <a:pPr marL="0" lvl="0" indent="0" algn="l" defTabSz="914400" rtl="0" eaLnBrk="1" latinLnBrk="0" hangingPunct="1">
                        <a:buFontTx/>
                        <a:buNone/>
                      </a:pPr>
                      <a:r>
                        <a:rPr lang="en-GB" sz="900" b="1" kern="1200" dirty="0" smtClean="0">
                          <a:solidFill>
                            <a:schemeClr val="dk1"/>
                          </a:solidFill>
                          <a:latin typeface="+mn-lt"/>
                          <a:ea typeface="+mn-ea"/>
                          <a:cs typeface="+mn-cs"/>
                        </a:rPr>
                        <a:t>Formal</a:t>
                      </a:r>
                      <a:r>
                        <a:rPr lang="en-GB" sz="900" b="1" kern="1200" baseline="0" dirty="0" smtClean="0">
                          <a:solidFill>
                            <a:schemeClr val="dk1"/>
                          </a:solidFill>
                          <a:latin typeface="+mn-lt"/>
                          <a:ea typeface="+mn-ea"/>
                          <a:cs typeface="+mn-cs"/>
                        </a:rPr>
                        <a:t> approval and </a:t>
                      </a:r>
                      <a:r>
                        <a:rPr lang="en-GB" sz="900" b="1" kern="1200" dirty="0" smtClean="0">
                          <a:solidFill>
                            <a:schemeClr val="dk1"/>
                          </a:solidFill>
                          <a:latin typeface="+mn-lt"/>
                          <a:ea typeface="+mn-ea"/>
                          <a:cs typeface="+mn-cs"/>
                        </a:rPr>
                        <a:t>closure</a:t>
                      </a:r>
                      <a:endParaRPr lang="en-GB" sz="900" b="1" kern="1200" dirty="0">
                        <a:solidFill>
                          <a:schemeClr val="dk1"/>
                        </a:solidFill>
                        <a:latin typeface="+mn-lt"/>
                        <a:ea typeface="+mn-ea"/>
                        <a:cs typeface="+mn-cs"/>
                      </a:endParaRPr>
                    </a:p>
                  </a:txBody>
                  <a:tcPr anchor="ctr">
                    <a:solidFill>
                      <a:srgbClr val="F0EEEA"/>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Approve final RCSA report</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Discuss</a:t>
                      </a:r>
                      <a:r>
                        <a:rPr lang="en-GB" sz="900" kern="1200" baseline="0" dirty="0" smtClean="0">
                          <a:solidFill>
                            <a:schemeClr val="dk1"/>
                          </a:solidFill>
                          <a:latin typeface="+mn-lt"/>
                          <a:ea typeface="+mn-ea"/>
                          <a:cs typeface="+mn-cs"/>
                        </a:rPr>
                        <a:t> and agree next steps</a:t>
                      </a:r>
                      <a:r>
                        <a:rPr lang="en-GB" sz="900" kern="1200" dirty="0" smtClean="0">
                          <a:solidFill>
                            <a:schemeClr val="dk1"/>
                          </a:solidFill>
                          <a:latin typeface="+mn-lt"/>
                          <a:ea typeface="+mn-ea"/>
                          <a:cs typeface="+mn-cs"/>
                        </a:rPr>
                        <a:t> </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Formal</a:t>
                      </a:r>
                      <a:r>
                        <a:rPr lang="en-GB" sz="900" kern="1200" baseline="0" dirty="0" smtClean="0">
                          <a:solidFill>
                            <a:schemeClr val="dk1"/>
                          </a:solidFill>
                          <a:latin typeface="+mn-lt"/>
                          <a:ea typeface="+mn-ea"/>
                          <a:cs typeface="+mn-cs"/>
                        </a:rPr>
                        <a:t> RCSA assessment </a:t>
                      </a:r>
                      <a:r>
                        <a:rPr lang="en-GB" sz="900" kern="1200" dirty="0" smtClean="0">
                          <a:solidFill>
                            <a:schemeClr val="dk1"/>
                          </a:solidFill>
                          <a:latin typeface="+mn-lt"/>
                          <a:ea typeface="+mn-ea"/>
                          <a:cs typeface="+mn-cs"/>
                        </a:rPr>
                        <a:t>closure</a:t>
                      </a:r>
                      <a:r>
                        <a:rPr lang="en-GB" sz="900" kern="1200" baseline="0" dirty="0" smtClean="0">
                          <a:solidFill>
                            <a:schemeClr val="dk1"/>
                          </a:solidFill>
                          <a:latin typeface="+mn-lt"/>
                          <a:ea typeface="+mn-ea"/>
                          <a:cs typeface="+mn-cs"/>
                        </a:rPr>
                        <a:t> &amp; </a:t>
                      </a:r>
                      <a:r>
                        <a:rPr lang="en-GB" sz="900" kern="1200" dirty="0" smtClean="0">
                          <a:solidFill>
                            <a:schemeClr val="dk1"/>
                          </a:solidFill>
                          <a:latin typeface="+mn-lt"/>
                          <a:ea typeface="+mn-ea"/>
                          <a:cs typeface="+mn-cs"/>
                        </a:rPr>
                        <a:t>Upload final Report to RMP</a:t>
                      </a:r>
                    </a:p>
                  </a:txBody>
                  <a:tcPr anchor="ctr">
                    <a:solidFill>
                      <a:srgbClr val="F0EEEA"/>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Tech Op Risk</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TCA</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900" kern="1200" dirty="0" smtClean="0">
                        <a:solidFill>
                          <a:schemeClr val="dk1"/>
                        </a:solidFill>
                        <a:latin typeface="+mn-lt"/>
                        <a:ea typeface="+mn-ea"/>
                        <a:cs typeface="+mn-cs"/>
                      </a:endParaRPr>
                    </a:p>
                  </a:txBody>
                  <a:tcPr anchor="ctr">
                    <a:solidFill>
                      <a:srgbClr val="F0EEEA"/>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RCSA POCs</a:t>
                      </a:r>
                    </a:p>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RCSA Owners</a:t>
                      </a:r>
                    </a:p>
                  </a:txBody>
                  <a:tcPr anchor="ctr">
                    <a:solidFill>
                      <a:srgbClr val="F0EEEA"/>
                    </a:solidFill>
                  </a:tcPr>
                </a:tc>
                <a:extLst>
                  <a:ext uri="{0D108BD9-81ED-4DB2-BD59-A6C34878D82A}">
                    <a16:rowId xmlns:a16="http://schemas.microsoft.com/office/drawing/2014/main" val="10010"/>
                  </a:ext>
                </a:extLst>
              </a:tr>
              <a:tr h="476616">
                <a:tc>
                  <a:txBody>
                    <a:bodyPr/>
                    <a:lstStyle/>
                    <a:p>
                      <a:endParaRPr lang="en-GB" sz="900" dirty="0"/>
                    </a:p>
                  </a:txBody>
                  <a:tcPr>
                    <a:solidFill>
                      <a:srgbClr val="E0DBD2"/>
                    </a:solidFill>
                  </a:tcPr>
                </a:tc>
                <a:tc>
                  <a:txBody>
                    <a:bodyPr/>
                    <a:lstStyle/>
                    <a:p>
                      <a:pPr marL="108000" lvl="0" indent="-108000" algn="ctr" defTabSz="914400" rtl="0" eaLnBrk="1" latinLnBrk="0" hangingPunct="1">
                        <a:buFontTx/>
                        <a:buNone/>
                      </a:pPr>
                      <a:r>
                        <a:rPr lang="en-GB" sz="1000" b="1" kern="1200" dirty="0" smtClean="0">
                          <a:solidFill>
                            <a:schemeClr val="dk1"/>
                          </a:solidFill>
                          <a:latin typeface="+mn-lt"/>
                          <a:ea typeface="+mn-ea"/>
                          <a:cs typeface="+mn-cs"/>
                        </a:rPr>
                        <a:t>8</a:t>
                      </a:r>
                      <a:endParaRPr lang="en-GB" sz="1000" b="1" kern="1200" dirty="0">
                        <a:solidFill>
                          <a:schemeClr val="dk1"/>
                        </a:solidFill>
                        <a:latin typeface="+mn-lt"/>
                        <a:ea typeface="+mn-ea"/>
                        <a:cs typeface="+mn-cs"/>
                      </a:endParaRPr>
                    </a:p>
                  </a:txBody>
                  <a:tcPr anchor="ctr">
                    <a:solidFill>
                      <a:srgbClr val="E0DBD2"/>
                    </a:solidFill>
                  </a:tcPr>
                </a:tc>
                <a:tc>
                  <a:txBody>
                    <a:bodyPr/>
                    <a:lstStyle/>
                    <a:p>
                      <a:pPr marL="0" lvl="0" indent="0" algn="l" defTabSz="914400" rtl="0" eaLnBrk="1" latinLnBrk="0" hangingPunct="1">
                        <a:buFontTx/>
                        <a:buNone/>
                      </a:pPr>
                      <a:r>
                        <a:rPr lang="en-GB" sz="900" b="1" kern="1200" dirty="0" smtClean="0">
                          <a:solidFill>
                            <a:schemeClr val="dk1"/>
                          </a:solidFill>
                          <a:latin typeface="+mn-lt"/>
                          <a:ea typeface="+mn-ea"/>
                          <a:cs typeface="+mn-cs"/>
                        </a:rPr>
                        <a:t>Risk Management Platform (RMP) Update</a:t>
                      </a:r>
                      <a:endParaRPr lang="en-GB" sz="900" b="1" kern="1200" dirty="0">
                        <a:solidFill>
                          <a:schemeClr val="dk1"/>
                        </a:solidFill>
                        <a:latin typeface="+mn-lt"/>
                        <a:ea typeface="+mn-ea"/>
                        <a:cs typeface="+mn-cs"/>
                      </a:endParaRPr>
                    </a:p>
                  </a:txBody>
                  <a:tcPr anchor="ctr">
                    <a:solidFill>
                      <a:srgbClr val="E0DBD2"/>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Document Gaps</a:t>
                      </a:r>
                      <a:r>
                        <a:rPr lang="en-GB" sz="900" kern="1200" baseline="0" dirty="0" smtClean="0">
                          <a:solidFill>
                            <a:schemeClr val="dk1"/>
                          </a:solidFill>
                          <a:latin typeface="+mn-lt"/>
                          <a:ea typeface="+mn-ea"/>
                          <a:cs typeface="+mn-cs"/>
                        </a:rPr>
                        <a:t> &amp; Action plans in RMP</a:t>
                      </a:r>
                    </a:p>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baseline="0" dirty="0" smtClean="0">
                          <a:solidFill>
                            <a:schemeClr val="dk1"/>
                          </a:solidFill>
                          <a:latin typeface="+mn-lt"/>
                          <a:ea typeface="+mn-ea"/>
                          <a:cs typeface="+mn-cs"/>
                        </a:rPr>
                        <a:t>Track action plans for closure</a:t>
                      </a:r>
                      <a:endParaRPr lang="en-GB" sz="900" kern="1200" dirty="0" smtClean="0">
                        <a:solidFill>
                          <a:schemeClr val="dk1"/>
                        </a:solidFill>
                        <a:latin typeface="+mn-lt"/>
                        <a:ea typeface="+mn-ea"/>
                        <a:cs typeface="+mn-cs"/>
                      </a:endParaRPr>
                    </a:p>
                  </a:txBody>
                  <a:tcPr anchor="ctr">
                    <a:solidFill>
                      <a:srgbClr val="E0DBD2"/>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Tech Op Risk</a:t>
                      </a:r>
                    </a:p>
                  </a:txBody>
                  <a:tcPr anchor="ctr">
                    <a:solidFill>
                      <a:srgbClr val="E0DBD2"/>
                    </a:solid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1200" dirty="0" smtClean="0">
                          <a:solidFill>
                            <a:schemeClr val="dk1"/>
                          </a:solidFill>
                          <a:latin typeface="+mn-lt"/>
                          <a:ea typeface="+mn-ea"/>
                          <a:cs typeface="+mn-cs"/>
                        </a:rPr>
                        <a:t>RCSA POCs</a:t>
                      </a:r>
                    </a:p>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RCSA Owners</a:t>
                      </a:r>
                    </a:p>
                    <a:p>
                      <a:pPr marL="108000" lvl="0" indent="-108000" algn="l" defTabSz="914400" rtl="0" eaLnBrk="1" latinLnBrk="0" hangingPunct="1">
                        <a:buFont typeface="Arial" panose="020B0604020202020204" pitchFamily="34" charset="0"/>
                        <a:buChar char="•"/>
                      </a:pPr>
                      <a:r>
                        <a:rPr lang="en-GB" sz="900" kern="1200" dirty="0" smtClean="0">
                          <a:solidFill>
                            <a:schemeClr val="dk1"/>
                          </a:solidFill>
                          <a:latin typeface="+mn-lt"/>
                          <a:ea typeface="+mn-ea"/>
                          <a:cs typeface="+mn-cs"/>
                        </a:rPr>
                        <a:t>CORM</a:t>
                      </a:r>
                    </a:p>
                  </a:txBody>
                  <a:tcPr anchor="ctr">
                    <a:solidFill>
                      <a:srgbClr val="E0DBD2"/>
                    </a:solidFill>
                  </a:tcPr>
                </a:tc>
                <a:extLst>
                  <a:ext uri="{0D108BD9-81ED-4DB2-BD59-A6C34878D82A}">
                    <a16:rowId xmlns:a16="http://schemas.microsoft.com/office/drawing/2014/main" val="10011"/>
                  </a:ext>
                </a:extLst>
              </a:tr>
            </a:tbl>
          </a:graphicData>
        </a:graphic>
      </p:graphicFrame>
      <p:grpSp>
        <p:nvGrpSpPr>
          <p:cNvPr id="62" name="Group 61"/>
          <p:cNvGrpSpPr/>
          <p:nvPr/>
        </p:nvGrpSpPr>
        <p:grpSpPr>
          <a:xfrm>
            <a:off x="451731" y="1127314"/>
            <a:ext cx="2506507" cy="5252278"/>
            <a:chOff x="974245" y="1054744"/>
            <a:chExt cx="2506507" cy="5252278"/>
          </a:xfrm>
        </p:grpSpPr>
        <p:cxnSp>
          <p:nvCxnSpPr>
            <p:cNvPr id="68" name="Straight Arrow Connector 67"/>
            <p:cNvCxnSpPr>
              <a:stCxn id="121" idx="2"/>
              <a:endCxn id="119" idx="0"/>
            </p:cNvCxnSpPr>
            <p:nvPr/>
          </p:nvCxnSpPr>
          <p:spPr>
            <a:xfrm>
              <a:off x="1681407" y="3050567"/>
              <a:ext cx="0" cy="1233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9" idx="2"/>
              <a:endCxn id="102" idx="0"/>
            </p:cNvCxnSpPr>
            <p:nvPr/>
          </p:nvCxnSpPr>
          <p:spPr>
            <a:xfrm>
              <a:off x="1681407" y="3631156"/>
              <a:ext cx="4518" cy="301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09" idx="2"/>
              <a:endCxn id="107" idx="0"/>
            </p:cNvCxnSpPr>
            <p:nvPr/>
          </p:nvCxnSpPr>
          <p:spPr>
            <a:xfrm flipH="1">
              <a:off x="1857192" y="5726415"/>
              <a:ext cx="5219" cy="1677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02" idx="1"/>
              <a:endCxn id="119" idx="1"/>
            </p:cNvCxnSpPr>
            <p:nvPr/>
          </p:nvCxnSpPr>
          <p:spPr>
            <a:xfrm rot="10800000">
              <a:off x="1270778" y="3402557"/>
              <a:ext cx="11949" cy="749099"/>
            </a:xfrm>
            <a:prstGeom prst="bentConnector3">
              <a:avLst>
                <a:gd name="adj1" fmla="val 201313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102" idx="1"/>
              <a:endCxn id="121" idx="1"/>
            </p:cNvCxnSpPr>
            <p:nvPr/>
          </p:nvCxnSpPr>
          <p:spPr>
            <a:xfrm rot="10800000">
              <a:off x="1270778" y="2822888"/>
              <a:ext cx="11949" cy="1328764"/>
            </a:xfrm>
            <a:prstGeom prst="bentConnector3">
              <a:avLst>
                <a:gd name="adj1" fmla="val 201313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9" idx="3"/>
              <a:endCxn id="115" idx="1"/>
            </p:cNvCxnSpPr>
            <p:nvPr/>
          </p:nvCxnSpPr>
          <p:spPr>
            <a:xfrm flipV="1">
              <a:off x="2092043" y="3394937"/>
              <a:ext cx="213767" cy="76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13" idx="3"/>
              <a:endCxn id="111" idx="1"/>
            </p:cNvCxnSpPr>
            <p:nvPr/>
          </p:nvCxnSpPr>
          <p:spPr>
            <a:xfrm>
              <a:off x="2075316" y="4890654"/>
              <a:ext cx="221522" cy="98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1118552" y="1800769"/>
              <a:ext cx="1338030" cy="510825"/>
              <a:chOff x="533398" y="1356781"/>
              <a:chExt cx="1338030" cy="510825"/>
            </a:xfrm>
            <a:solidFill>
              <a:schemeClr val="bg1">
                <a:lumMod val="75000"/>
              </a:schemeClr>
            </a:solidFill>
          </p:grpSpPr>
          <p:sp>
            <p:nvSpPr>
              <p:cNvPr id="123" name="Rounded Rectangle 122"/>
              <p:cNvSpPr/>
              <p:nvPr/>
            </p:nvSpPr>
            <p:spPr>
              <a:xfrm>
                <a:off x="583882" y="1356781"/>
                <a:ext cx="1287546" cy="51082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Planning &amp; Kick-off</a:t>
                </a:r>
              </a:p>
            </p:txBody>
          </p:sp>
          <p:sp>
            <p:nvSpPr>
              <p:cNvPr id="124" name="TextBox 123"/>
              <p:cNvSpPr txBox="1"/>
              <p:nvPr/>
            </p:nvSpPr>
            <p:spPr>
              <a:xfrm>
                <a:off x="533398" y="1371522"/>
                <a:ext cx="271228" cy="215444"/>
              </a:xfrm>
              <a:prstGeom prst="rect">
                <a:avLst/>
              </a:prstGeom>
              <a:noFill/>
            </p:spPr>
            <p:txBody>
              <a:bodyPr wrap="none" rtlCol="0">
                <a:spAutoFit/>
              </a:bodyPr>
              <a:lstStyle>
                <a:defPPr>
                  <a:defRPr lang="en-US"/>
                </a:defPPr>
                <a:lvl1pPr>
                  <a:spcBef>
                    <a:spcPts val="1200"/>
                  </a:spcBef>
                  <a:defRPr sz="800" b="1">
                    <a:solidFill>
                      <a:schemeClr val="bg1"/>
                    </a:solidFill>
                  </a:defRPr>
                </a:lvl1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2.</a:t>
                </a:r>
              </a:p>
            </p:txBody>
          </p:sp>
        </p:grpSp>
        <p:grpSp>
          <p:nvGrpSpPr>
            <p:cNvPr id="77" name="Group 76"/>
            <p:cNvGrpSpPr/>
            <p:nvPr/>
          </p:nvGrpSpPr>
          <p:grpSpPr>
            <a:xfrm>
              <a:off x="1210196" y="2564356"/>
              <a:ext cx="881844" cy="486211"/>
              <a:chOff x="625044" y="2035009"/>
              <a:chExt cx="881844" cy="486211"/>
            </a:xfrm>
          </p:grpSpPr>
          <p:sp>
            <p:nvSpPr>
              <p:cNvPr id="121" name="Rounded Rectangle 120"/>
              <p:cNvSpPr/>
              <p:nvPr/>
            </p:nvSpPr>
            <p:spPr>
              <a:xfrm>
                <a:off x="685622" y="2065867"/>
                <a:ext cx="821266" cy="45535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Control Review</a:t>
                </a:r>
              </a:p>
            </p:txBody>
          </p:sp>
          <p:sp>
            <p:nvSpPr>
              <p:cNvPr id="122" name="TextBox 121"/>
              <p:cNvSpPr txBox="1"/>
              <p:nvPr/>
            </p:nvSpPr>
            <p:spPr>
              <a:xfrm>
                <a:off x="625044" y="2035009"/>
                <a:ext cx="271228" cy="215444"/>
              </a:xfrm>
              <a:prstGeom prst="rect">
                <a:avLst/>
              </a:prstGeom>
              <a:noFill/>
            </p:spPr>
            <p:txBody>
              <a:bodyPr wrap="none" rtlCol="0">
                <a:spAutoFit/>
              </a:bodyPr>
              <a:lstStyle>
                <a:defPPr>
                  <a:defRPr lang="en-US"/>
                </a:defPPr>
                <a:lvl1pPr>
                  <a:spcBef>
                    <a:spcPts val="1200"/>
                  </a:spcBef>
                  <a:defRPr sz="800" b="1">
                    <a:solidFill>
                      <a:schemeClr val="bg1"/>
                    </a:solidFill>
                  </a:defRPr>
                </a:lvl1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3.</a:t>
                </a:r>
              </a:p>
            </p:txBody>
          </p:sp>
        </p:grpSp>
        <p:grpSp>
          <p:nvGrpSpPr>
            <p:cNvPr id="78" name="Group 77"/>
            <p:cNvGrpSpPr/>
            <p:nvPr/>
          </p:nvGrpSpPr>
          <p:grpSpPr>
            <a:xfrm>
              <a:off x="1213706" y="3143095"/>
              <a:ext cx="878334" cy="488058"/>
              <a:chOff x="628554" y="2864742"/>
              <a:chExt cx="878334" cy="488058"/>
            </a:xfrm>
          </p:grpSpPr>
          <p:sp>
            <p:nvSpPr>
              <p:cNvPr id="119" name="Rounded Rectangle 118"/>
              <p:cNvSpPr/>
              <p:nvPr/>
            </p:nvSpPr>
            <p:spPr>
              <a:xfrm>
                <a:off x="685622" y="2895600"/>
                <a:ext cx="821266" cy="4572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Evidence Collection</a:t>
                </a:r>
              </a:p>
            </p:txBody>
          </p:sp>
          <p:sp>
            <p:nvSpPr>
              <p:cNvPr id="120" name="TextBox 119"/>
              <p:cNvSpPr txBox="1"/>
              <p:nvPr/>
            </p:nvSpPr>
            <p:spPr>
              <a:xfrm>
                <a:off x="628554" y="2864742"/>
                <a:ext cx="271228" cy="215444"/>
              </a:xfrm>
              <a:prstGeom prst="rect">
                <a:avLst/>
              </a:prstGeom>
              <a:noFill/>
            </p:spPr>
            <p:txBody>
              <a:bodyPr wrap="none" rtlCol="0">
                <a:spAutoFit/>
              </a:bodyPr>
              <a:lstStyle>
                <a:defPPr>
                  <a:defRPr lang="en-US"/>
                </a:defPPr>
                <a:lvl1pPr>
                  <a:spcBef>
                    <a:spcPts val="1200"/>
                  </a:spcBef>
                  <a:defRPr sz="800" b="1">
                    <a:solidFill>
                      <a:schemeClr val="bg1"/>
                    </a:solidFill>
                  </a:defRPr>
                </a:lvl1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4.</a:t>
                </a:r>
              </a:p>
            </p:txBody>
          </p:sp>
        </p:grpSp>
        <p:grpSp>
          <p:nvGrpSpPr>
            <p:cNvPr id="79" name="Group 78"/>
            <p:cNvGrpSpPr/>
            <p:nvPr/>
          </p:nvGrpSpPr>
          <p:grpSpPr>
            <a:xfrm>
              <a:off x="2261552" y="3131353"/>
              <a:ext cx="874164" cy="492183"/>
              <a:chOff x="1716636" y="2860617"/>
              <a:chExt cx="874164" cy="492183"/>
            </a:xfrm>
          </p:grpSpPr>
          <p:sp>
            <p:nvSpPr>
              <p:cNvPr id="115" name="Rounded Rectangle 114"/>
              <p:cNvSpPr/>
              <p:nvPr/>
            </p:nvSpPr>
            <p:spPr>
              <a:xfrm>
                <a:off x="1760891" y="2895601"/>
                <a:ext cx="829909" cy="45719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Escalation</a:t>
                </a:r>
              </a:p>
            </p:txBody>
          </p:sp>
          <p:sp>
            <p:nvSpPr>
              <p:cNvPr id="118" name="TextBox 117"/>
              <p:cNvSpPr txBox="1"/>
              <p:nvPr/>
            </p:nvSpPr>
            <p:spPr>
              <a:xfrm>
                <a:off x="1716636" y="2860617"/>
                <a:ext cx="357790" cy="215444"/>
              </a:xfrm>
              <a:prstGeom prst="rect">
                <a:avLst/>
              </a:prstGeom>
              <a:noFill/>
            </p:spPr>
            <p:txBody>
              <a:bodyPr wrap="none" rtlCol="0">
                <a:spAutoFit/>
              </a:bodyPr>
              <a:lstStyle>
                <a:defPPr>
                  <a:defRPr lang="en-US"/>
                </a:defPPr>
                <a:lvl1pPr>
                  <a:spcBef>
                    <a:spcPts val="1200"/>
                  </a:spcBef>
                  <a:defRPr sz="800" b="1">
                    <a:solidFill>
                      <a:schemeClr val="bg1"/>
                    </a:solidFill>
                  </a:defRPr>
                </a:lvl1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4.a.</a:t>
                </a:r>
              </a:p>
            </p:txBody>
          </p:sp>
        </p:grpSp>
        <p:grpSp>
          <p:nvGrpSpPr>
            <p:cNvPr id="80" name="Group 79"/>
            <p:cNvGrpSpPr/>
            <p:nvPr/>
          </p:nvGrpSpPr>
          <p:grpSpPr>
            <a:xfrm>
              <a:off x="1235452" y="4636993"/>
              <a:ext cx="839867" cy="477910"/>
              <a:chOff x="650297" y="4339623"/>
              <a:chExt cx="839867" cy="477910"/>
            </a:xfrm>
          </p:grpSpPr>
          <p:sp>
            <p:nvSpPr>
              <p:cNvPr id="113" name="Rounded Rectangle 112">
                <a:hlinkClick r:id="" action="ppaction://noaction"/>
              </p:cNvPr>
              <p:cNvSpPr/>
              <p:nvPr/>
            </p:nvSpPr>
            <p:spPr>
              <a:xfrm>
                <a:off x="702555" y="4369028"/>
                <a:ext cx="787609" cy="44850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RCSA Reporting</a:t>
                </a:r>
              </a:p>
            </p:txBody>
          </p:sp>
          <p:sp>
            <p:nvSpPr>
              <p:cNvPr id="114" name="TextBox 113"/>
              <p:cNvSpPr txBox="1"/>
              <p:nvPr/>
            </p:nvSpPr>
            <p:spPr>
              <a:xfrm>
                <a:off x="650297" y="4339623"/>
                <a:ext cx="27122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6.</a:t>
                </a:r>
              </a:p>
            </p:txBody>
          </p:sp>
        </p:grpSp>
        <p:grpSp>
          <p:nvGrpSpPr>
            <p:cNvPr id="81" name="Group 80"/>
            <p:cNvGrpSpPr/>
            <p:nvPr/>
          </p:nvGrpSpPr>
          <p:grpSpPr>
            <a:xfrm>
              <a:off x="2237751" y="4649024"/>
              <a:ext cx="888999" cy="452512"/>
              <a:chOff x="1676400" y="4348088"/>
              <a:chExt cx="888999" cy="452512"/>
            </a:xfrm>
          </p:grpSpPr>
          <p:sp>
            <p:nvSpPr>
              <p:cNvPr id="111" name="Rounded Rectangle 110"/>
              <p:cNvSpPr/>
              <p:nvPr/>
            </p:nvSpPr>
            <p:spPr>
              <a:xfrm>
                <a:off x="1735490" y="4380796"/>
                <a:ext cx="829909" cy="4198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Report Review</a:t>
                </a:r>
              </a:p>
            </p:txBody>
          </p:sp>
          <p:sp>
            <p:nvSpPr>
              <p:cNvPr id="112" name="TextBox 111"/>
              <p:cNvSpPr txBox="1"/>
              <p:nvPr/>
            </p:nvSpPr>
            <p:spPr>
              <a:xfrm>
                <a:off x="1676400" y="4348088"/>
                <a:ext cx="35779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6.a.</a:t>
                </a:r>
              </a:p>
            </p:txBody>
          </p:sp>
        </p:grpSp>
        <p:grpSp>
          <p:nvGrpSpPr>
            <p:cNvPr id="82" name="Group 81"/>
            <p:cNvGrpSpPr/>
            <p:nvPr/>
          </p:nvGrpSpPr>
          <p:grpSpPr>
            <a:xfrm>
              <a:off x="1272085" y="5246596"/>
              <a:ext cx="1141867" cy="479819"/>
              <a:chOff x="674863" y="4987323"/>
              <a:chExt cx="815301" cy="479819"/>
            </a:xfrm>
          </p:grpSpPr>
          <p:sp>
            <p:nvSpPr>
              <p:cNvPr id="109" name="Rounded Rectangle 108">
                <a:hlinkClick r:id="" action="ppaction://noaction"/>
              </p:cNvPr>
              <p:cNvSpPr/>
              <p:nvPr/>
            </p:nvSpPr>
            <p:spPr>
              <a:xfrm>
                <a:off x="702555" y="5012897"/>
                <a:ext cx="787609" cy="45424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Close-out &amp; RMP Updates</a:t>
                </a:r>
              </a:p>
            </p:txBody>
          </p:sp>
          <p:sp>
            <p:nvSpPr>
              <p:cNvPr id="110" name="TextBox 109"/>
              <p:cNvSpPr txBox="1"/>
              <p:nvPr/>
            </p:nvSpPr>
            <p:spPr>
              <a:xfrm>
                <a:off x="674863" y="4987323"/>
                <a:ext cx="19365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7.</a:t>
                </a:r>
              </a:p>
            </p:txBody>
          </p:sp>
        </p:grpSp>
        <p:grpSp>
          <p:nvGrpSpPr>
            <p:cNvPr id="83" name="Group 82"/>
            <p:cNvGrpSpPr/>
            <p:nvPr/>
          </p:nvGrpSpPr>
          <p:grpSpPr>
            <a:xfrm>
              <a:off x="1210714" y="5861051"/>
              <a:ext cx="1231818" cy="445971"/>
              <a:chOff x="661418" y="5573829"/>
              <a:chExt cx="828746" cy="445971"/>
            </a:xfrm>
          </p:grpSpPr>
          <p:sp>
            <p:nvSpPr>
              <p:cNvPr id="107" name="Rounded Rectangle 106">
                <a:hlinkClick r:id="" action="ppaction://noaction"/>
              </p:cNvPr>
              <p:cNvSpPr/>
              <p:nvPr/>
            </p:nvSpPr>
            <p:spPr>
              <a:xfrm>
                <a:off x="702555" y="5606926"/>
                <a:ext cx="787609" cy="41287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RMP – Gap and Action plans</a:t>
                </a:r>
              </a:p>
            </p:txBody>
          </p:sp>
          <p:sp>
            <p:nvSpPr>
              <p:cNvPr id="108" name="TextBox 107"/>
              <p:cNvSpPr txBox="1"/>
              <p:nvPr/>
            </p:nvSpPr>
            <p:spPr>
              <a:xfrm>
                <a:off x="661418" y="5573829"/>
                <a:ext cx="18247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8.</a:t>
                </a:r>
              </a:p>
            </p:txBody>
          </p:sp>
        </p:grpSp>
        <p:grpSp>
          <p:nvGrpSpPr>
            <p:cNvPr id="84" name="Group 83"/>
            <p:cNvGrpSpPr/>
            <p:nvPr/>
          </p:nvGrpSpPr>
          <p:grpSpPr>
            <a:xfrm>
              <a:off x="2185355" y="1054744"/>
              <a:ext cx="893999" cy="494000"/>
              <a:chOff x="621534" y="1373606"/>
              <a:chExt cx="893999" cy="494000"/>
            </a:xfrm>
          </p:grpSpPr>
          <p:sp>
            <p:nvSpPr>
              <p:cNvPr id="105" name="Rounded Rectangle 104"/>
              <p:cNvSpPr/>
              <p:nvPr/>
            </p:nvSpPr>
            <p:spPr>
              <a:xfrm>
                <a:off x="680803" y="1405468"/>
                <a:ext cx="834730" cy="46213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Comms.</a:t>
                </a:r>
              </a:p>
            </p:txBody>
          </p:sp>
          <p:sp>
            <p:nvSpPr>
              <p:cNvPr id="106" name="TextBox 105"/>
              <p:cNvSpPr txBox="1"/>
              <p:nvPr/>
            </p:nvSpPr>
            <p:spPr>
              <a:xfrm>
                <a:off x="621534" y="1373606"/>
                <a:ext cx="271228" cy="215444"/>
              </a:xfrm>
              <a:prstGeom prst="rect">
                <a:avLst/>
              </a:prstGeom>
              <a:noFill/>
            </p:spPr>
            <p:txBody>
              <a:bodyPr wrap="none" rtlCol="0">
                <a:spAutoFit/>
              </a:bodyPr>
              <a:lstStyle>
                <a:defPPr>
                  <a:defRPr lang="en-US"/>
                </a:defPPr>
                <a:lvl1pPr>
                  <a:spcBef>
                    <a:spcPts val="1200"/>
                  </a:spcBef>
                  <a:defRPr sz="800" b="1">
                    <a:solidFill>
                      <a:schemeClr val="bg1"/>
                    </a:solidFill>
                  </a:defRPr>
                </a:lvl1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1.</a:t>
                </a:r>
              </a:p>
            </p:txBody>
          </p:sp>
        </p:grpSp>
        <p:sp>
          <p:nvSpPr>
            <p:cNvPr id="85" name="Rounded Rectangle 84"/>
            <p:cNvSpPr/>
            <p:nvPr/>
          </p:nvSpPr>
          <p:spPr>
            <a:xfrm>
              <a:off x="974245" y="2565822"/>
              <a:ext cx="2201332" cy="2598104"/>
            </a:xfrm>
            <a:prstGeom prst="roundRect">
              <a:avLst>
                <a:gd name="adj" fmla="val 4085"/>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uLnTx/>
                <a:uFillTx/>
                <a:latin typeface="Arial"/>
                <a:ea typeface="+mn-ea"/>
                <a:cs typeface="+mn-cs"/>
              </a:endParaRPr>
            </a:p>
          </p:txBody>
        </p:sp>
        <p:sp>
          <p:nvSpPr>
            <p:cNvPr id="86" name="TextBox 85"/>
            <p:cNvSpPr txBox="1"/>
            <p:nvPr/>
          </p:nvSpPr>
          <p:spPr>
            <a:xfrm>
              <a:off x="2464436" y="2574235"/>
              <a:ext cx="101631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1" u="none" strike="noStrike" kern="1200" cap="none" spc="0" normalizeH="0" baseline="0" noProof="0" dirty="0">
                  <a:ln>
                    <a:noFill/>
                  </a:ln>
                  <a:solidFill>
                    <a:srgbClr val="FFFFFF">
                      <a:lumMod val="65000"/>
                    </a:srgbClr>
                  </a:solidFill>
                  <a:effectLst/>
                  <a:uLnTx/>
                  <a:uFillTx/>
                  <a:latin typeface="Arial"/>
                  <a:ea typeface="+mn-ea"/>
                  <a:cs typeface="+mn-cs"/>
                </a:rPr>
                <a:t>Repeatable</a:t>
              </a:r>
            </a:p>
          </p:txBody>
        </p:sp>
        <p:grpSp>
          <p:nvGrpSpPr>
            <p:cNvPr id="87" name="Group 86"/>
            <p:cNvGrpSpPr/>
            <p:nvPr/>
          </p:nvGrpSpPr>
          <p:grpSpPr>
            <a:xfrm>
              <a:off x="1169036" y="3893689"/>
              <a:ext cx="1016316" cy="476607"/>
              <a:chOff x="583884" y="3866793"/>
              <a:chExt cx="1016316" cy="476607"/>
            </a:xfrm>
          </p:grpSpPr>
          <p:sp>
            <p:nvSpPr>
              <p:cNvPr id="102" name="Rounded Rectangle 101"/>
              <p:cNvSpPr/>
              <p:nvPr/>
            </p:nvSpPr>
            <p:spPr>
              <a:xfrm>
                <a:off x="697571" y="3906117"/>
                <a:ext cx="806404" cy="43728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GB" sz="900" b="1"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TextBox 102"/>
              <p:cNvSpPr txBox="1"/>
              <p:nvPr/>
            </p:nvSpPr>
            <p:spPr>
              <a:xfrm>
                <a:off x="642205" y="3866793"/>
                <a:ext cx="27122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5.</a:t>
                </a:r>
              </a:p>
            </p:txBody>
          </p:sp>
          <p:sp>
            <p:nvSpPr>
              <p:cNvPr id="104" name="TextBox 103"/>
              <p:cNvSpPr txBox="1"/>
              <p:nvPr/>
            </p:nvSpPr>
            <p:spPr>
              <a:xfrm>
                <a:off x="583884" y="3934535"/>
                <a:ext cx="10163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Control Assessment</a:t>
                </a:r>
              </a:p>
            </p:txBody>
          </p:sp>
        </p:grpSp>
        <p:cxnSp>
          <p:nvCxnSpPr>
            <p:cNvPr id="88" name="Straight Arrow Connector 87"/>
            <p:cNvCxnSpPr>
              <a:stCxn id="113" idx="2"/>
            </p:cNvCxnSpPr>
            <p:nvPr/>
          </p:nvCxnSpPr>
          <p:spPr>
            <a:xfrm flipH="1">
              <a:off x="1681408" y="5114903"/>
              <a:ext cx="107" cy="1572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121" idx="0"/>
            </p:cNvCxnSpPr>
            <p:nvPr/>
          </p:nvCxnSpPr>
          <p:spPr>
            <a:xfrm>
              <a:off x="1681407" y="2311593"/>
              <a:ext cx="0" cy="283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105" idx="2"/>
              <a:endCxn id="123" idx="3"/>
            </p:cNvCxnSpPr>
            <p:nvPr/>
          </p:nvCxnSpPr>
          <p:spPr>
            <a:xfrm rot="5400000">
              <a:off x="2305568" y="1699759"/>
              <a:ext cx="507437" cy="20540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974248" y="1064966"/>
              <a:ext cx="893999" cy="494000"/>
              <a:chOff x="621534" y="1373606"/>
              <a:chExt cx="893999" cy="494000"/>
            </a:xfrm>
          </p:grpSpPr>
          <p:sp>
            <p:nvSpPr>
              <p:cNvPr id="100" name="Rounded Rectangle 99">
                <a:hlinkClick r:id="" action="ppaction://noaction"/>
              </p:cNvPr>
              <p:cNvSpPr/>
              <p:nvPr/>
            </p:nvSpPr>
            <p:spPr>
              <a:xfrm>
                <a:off x="680803" y="1405468"/>
                <a:ext cx="834730" cy="462138"/>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Prep / Scoping</a:t>
                </a:r>
              </a:p>
            </p:txBody>
          </p:sp>
          <p:sp>
            <p:nvSpPr>
              <p:cNvPr id="101" name="TextBox 100"/>
              <p:cNvSpPr txBox="1"/>
              <p:nvPr/>
            </p:nvSpPr>
            <p:spPr>
              <a:xfrm>
                <a:off x="621534" y="1373606"/>
                <a:ext cx="271228" cy="215444"/>
              </a:xfrm>
              <a:prstGeom prst="rect">
                <a:avLst/>
              </a:prstGeom>
              <a:noFill/>
            </p:spPr>
            <p:txBody>
              <a:bodyPr wrap="none" rtlCol="0">
                <a:spAutoFit/>
              </a:bodyPr>
              <a:lstStyle>
                <a:defPPr>
                  <a:defRPr lang="en-US"/>
                </a:defPPr>
                <a:lvl1pPr>
                  <a:spcBef>
                    <a:spcPts val="1200"/>
                  </a:spcBef>
                  <a:defRPr sz="800" b="1">
                    <a:solidFill>
                      <a:schemeClr val="bg1"/>
                    </a:solidFill>
                  </a:defRPr>
                </a:lvl1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0.</a:t>
                </a:r>
              </a:p>
            </p:txBody>
          </p:sp>
        </p:grpSp>
        <p:cxnSp>
          <p:nvCxnSpPr>
            <p:cNvPr id="92" name="Straight Arrow Connector 91"/>
            <p:cNvCxnSpPr>
              <a:stCxn id="100" idx="3"/>
              <a:endCxn id="105" idx="1"/>
            </p:cNvCxnSpPr>
            <p:nvPr/>
          </p:nvCxnSpPr>
          <p:spPr>
            <a:xfrm flipV="1">
              <a:off x="1868247" y="1317675"/>
              <a:ext cx="376377" cy="102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2154096" y="3885606"/>
              <a:ext cx="972654" cy="487882"/>
              <a:chOff x="556957" y="3855518"/>
              <a:chExt cx="972654" cy="487882"/>
            </a:xfrm>
          </p:grpSpPr>
          <p:sp>
            <p:nvSpPr>
              <p:cNvPr id="97" name="Rounded Rectangle 96">
                <a:hlinkClick r:id="" action="ppaction://noaction"/>
              </p:cNvPr>
              <p:cNvSpPr/>
              <p:nvPr/>
            </p:nvSpPr>
            <p:spPr>
              <a:xfrm>
                <a:off x="600160" y="3906117"/>
                <a:ext cx="929451" cy="43728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GB" sz="900" b="1" i="0" u="none" strike="noStrike" kern="1200" cap="none" spc="0" normalizeH="0" baseline="0" noProof="0" dirty="0">
                  <a:ln>
                    <a:noFill/>
                  </a:ln>
                  <a:solidFill>
                    <a:srgbClr val="FFFFFF"/>
                  </a:solidFill>
                  <a:effectLst/>
                  <a:uLnTx/>
                  <a:uFillTx/>
                  <a:latin typeface="Arial"/>
                  <a:ea typeface="+mn-ea"/>
                  <a:cs typeface="+mn-cs"/>
                </a:endParaRPr>
              </a:p>
            </p:txBody>
          </p:sp>
          <p:sp>
            <p:nvSpPr>
              <p:cNvPr id="98" name="TextBox 97"/>
              <p:cNvSpPr txBox="1"/>
              <p:nvPr/>
            </p:nvSpPr>
            <p:spPr>
              <a:xfrm>
                <a:off x="556957" y="3855518"/>
                <a:ext cx="33374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Arial"/>
                    <a:ea typeface="+mn-ea"/>
                    <a:cs typeface="+mn-cs"/>
                  </a:rPr>
                  <a:t>5b.</a:t>
                </a:r>
              </a:p>
            </p:txBody>
          </p:sp>
          <p:sp>
            <p:nvSpPr>
              <p:cNvPr id="99" name="TextBox 98">
                <a:hlinkClick r:id="" action="ppaction://noaction"/>
              </p:cNvPr>
              <p:cNvSpPr txBox="1"/>
              <p:nvPr/>
            </p:nvSpPr>
            <p:spPr>
              <a:xfrm>
                <a:off x="631417" y="3919609"/>
                <a:ext cx="8822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a:ea typeface="+mn-ea"/>
                    <a:cs typeface="+mn-cs"/>
                  </a:rPr>
                  <a:t>Control </a:t>
                </a:r>
                <a:br>
                  <a:rPr kumimoji="0" lang="en-GB" sz="900" b="1" i="0" u="none" strike="noStrike" kern="1200" cap="none" spc="0" normalizeH="0" baseline="0" noProof="0" dirty="0">
                    <a:ln>
                      <a:noFill/>
                    </a:ln>
                    <a:solidFill>
                      <a:srgbClr val="FFFFFF"/>
                    </a:solidFill>
                    <a:effectLst/>
                    <a:uLnTx/>
                    <a:uFillTx/>
                    <a:latin typeface="Arial"/>
                    <a:ea typeface="+mn-ea"/>
                    <a:cs typeface="+mn-cs"/>
                  </a:rPr>
                </a:br>
                <a:r>
                  <a:rPr kumimoji="0" lang="en-GB" sz="900" b="1" i="0" u="none" strike="noStrike" kern="1200" cap="none" spc="0" normalizeH="0" baseline="0" noProof="0" dirty="0">
                    <a:ln>
                      <a:noFill/>
                    </a:ln>
                    <a:solidFill>
                      <a:srgbClr val="FFFFFF"/>
                    </a:solidFill>
                    <a:effectLst/>
                    <a:uLnTx/>
                    <a:uFillTx/>
                    <a:latin typeface="Arial"/>
                    <a:ea typeface="+mn-ea"/>
                    <a:cs typeface="+mn-cs"/>
                  </a:rPr>
                  <a:t>Work papers</a:t>
                </a:r>
              </a:p>
            </p:txBody>
          </p:sp>
        </p:grpSp>
        <p:cxnSp>
          <p:nvCxnSpPr>
            <p:cNvPr id="94" name="Straight Arrow Connector 93"/>
            <p:cNvCxnSpPr/>
            <p:nvPr/>
          </p:nvCxnSpPr>
          <p:spPr>
            <a:xfrm>
              <a:off x="1998560" y="4029018"/>
              <a:ext cx="23919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99" idx="2"/>
              <a:endCxn id="113" idx="0"/>
            </p:cNvCxnSpPr>
            <p:nvPr/>
          </p:nvCxnSpPr>
          <p:spPr>
            <a:xfrm rot="5400000">
              <a:off x="2001910" y="3998634"/>
              <a:ext cx="347369" cy="9881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107" idx="1"/>
              <a:endCxn id="100" idx="1"/>
            </p:cNvCxnSpPr>
            <p:nvPr/>
          </p:nvCxnSpPr>
          <p:spPr>
            <a:xfrm rot="10800000">
              <a:off x="1033518" y="1327899"/>
              <a:ext cx="238343" cy="4772687"/>
            </a:xfrm>
            <a:prstGeom prst="bentConnector3">
              <a:avLst>
                <a:gd name="adj1" fmla="val 211898"/>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6808303"/>
      </p:ext>
    </p:extLst>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783" y="918874"/>
            <a:ext cx="7956408" cy="542712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smtClean="0">
                <a:ln>
                  <a:noFill/>
                </a:ln>
                <a:solidFill>
                  <a:srgbClr val="000000"/>
                </a:solidFill>
                <a:effectLst/>
                <a:uLnTx/>
                <a:uFillTx/>
                <a:latin typeface="Arial"/>
                <a:ea typeface="+mn-ea"/>
                <a:cs typeface="+mn-cs"/>
                <a:hlinkClick r:id="rId2" action="ppaction://hlinksldjump"/>
              </a:rPr>
              <a:t>RCSA Control Assessment - Requirements &amp; Approach</a:t>
            </a:r>
            <a:endParaRPr kumimoji="0" lang="en-GB" sz="16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smtClean="0">
                <a:ln>
                  <a:noFill/>
                </a:ln>
                <a:solidFill>
                  <a:srgbClr val="000000"/>
                </a:solidFill>
                <a:effectLst/>
                <a:uLnTx/>
                <a:uFillTx/>
                <a:latin typeface="Arial"/>
                <a:ea typeface="+mn-ea"/>
                <a:cs typeface="+mn-cs"/>
                <a:hlinkClick r:id="rId3" action="ppaction://hlinksldjump"/>
              </a:rPr>
              <a:t>2018 H1 Assessment cycle - Scope &amp; Distribution</a:t>
            </a: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smtClean="0">
                <a:ln>
                  <a:noFill/>
                </a:ln>
                <a:solidFill>
                  <a:srgbClr val="000000"/>
                </a:solidFill>
                <a:effectLst/>
                <a:uLnTx/>
                <a:uFillTx/>
                <a:latin typeface="Arial"/>
                <a:ea typeface="+mn-ea"/>
                <a:cs typeface="+mn-cs"/>
                <a:hlinkClick r:id="rId4" action="ppaction://hlinksldjump"/>
              </a:rPr>
              <a:t>2018 H1 Assessment – RCSAs in Scope</a:t>
            </a:r>
            <a:endParaRPr kumimoji="0" lang="en-US" sz="16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srgbClr val="4B4B4B"/>
                </a:solidFill>
                <a:effectLst/>
                <a:uLnTx/>
                <a:uFillTx/>
                <a:latin typeface="Arial"/>
                <a:ea typeface="+mn-ea"/>
                <a:cs typeface="+mn-cs"/>
                <a:hlinkClick r:id="rId3" action="ppaction://hlinksldjump"/>
              </a:rPr>
              <a:t>Assessment Workflow &amp; Roles</a:t>
            </a:r>
            <a:endParaRPr kumimoji="0" lang="en-US" sz="16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smtClean="0">
                <a:ln>
                  <a:noFill/>
                </a:ln>
                <a:solidFill>
                  <a:srgbClr val="000000"/>
                </a:solidFill>
                <a:effectLst/>
                <a:uLnTx/>
                <a:uFillTx/>
                <a:latin typeface="Arial"/>
                <a:ea typeface="+mn-ea"/>
                <a:cs typeface="+mn-cs"/>
                <a:hlinkClick r:id="rId5" action="ppaction://hlinksldjump"/>
              </a:rPr>
              <a:t>RCSA Control Assessment – Journey in Numbers</a:t>
            </a:r>
            <a:endParaRPr kumimoji="0" lang="en-US" sz="16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smtClean="0">
                <a:ln>
                  <a:noFill/>
                </a:ln>
                <a:solidFill>
                  <a:srgbClr val="000000"/>
                </a:solidFill>
                <a:effectLst/>
                <a:uLnTx/>
                <a:uFillTx/>
                <a:latin typeface="Arial"/>
                <a:ea typeface="+mn-ea"/>
                <a:cs typeface="+mn-cs"/>
                <a:hlinkClick r:id="rId6" action="ppaction://hlinksldjump"/>
              </a:rPr>
              <a:t>Control Assessment Results</a:t>
            </a:r>
            <a:endParaRPr kumimoji="0" lang="en-US" sz="1600" b="0" i="0" u="none" strike="noStrike" kern="1200" cap="none" spc="0" normalizeH="0" baseline="0" noProof="0" dirty="0" smtClean="0">
              <a:ln>
                <a:noFill/>
              </a:ln>
              <a:solidFill>
                <a:srgbClr val="000000"/>
              </a:solidFill>
              <a:effectLst/>
              <a:uLnTx/>
              <a:uFillTx/>
              <a:latin typeface="Arial"/>
              <a:ea typeface="+mn-ea"/>
              <a:cs typeface="+mn-cs"/>
            </a:endParaRPr>
          </a:p>
          <a:p>
            <a:pPr marL="742950" marR="0" lvl="1" indent="-285750" algn="l" defTabSz="914400" rtl="0" eaLnBrk="1" fontAlgn="auto" latinLnBrk="0" hangingPunct="1">
              <a:lnSpc>
                <a:spcPct val="100000"/>
              </a:lnSpc>
              <a:spcBef>
                <a:spcPts val="40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smtClean="0">
                <a:ln>
                  <a:noFill/>
                </a:ln>
                <a:solidFill>
                  <a:srgbClr val="000000"/>
                </a:solidFill>
                <a:effectLst/>
                <a:uLnTx/>
                <a:uFillTx/>
                <a:latin typeface="Arial"/>
                <a:ea typeface="+mn-ea"/>
                <a:cs typeface="+mn-cs"/>
                <a:hlinkClick r:id="rId6" action="ppaction://hlinksldjump"/>
              </a:rPr>
              <a:t>High </a:t>
            </a:r>
            <a:r>
              <a:rPr kumimoji="0" lang="en-US" sz="1600" b="0" i="0" u="none" strike="noStrike" kern="1200" cap="none" spc="0" normalizeH="0" baseline="0" noProof="0" dirty="0">
                <a:ln>
                  <a:noFill/>
                </a:ln>
                <a:solidFill>
                  <a:srgbClr val="000000"/>
                </a:solidFill>
                <a:effectLst/>
                <a:uLnTx/>
                <a:uFillTx/>
                <a:latin typeface="Arial"/>
                <a:ea typeface="+mn-ea"/>
                <a:cs typeface="+mn-cs"/>
                <a:hlinkClick r:id="rId6" action="ppaction://hlinksldjump"/>
              </a:rPr>
              <a:t>level overview</a:t>
            </a: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a:p>
            <a:pPr marL="742950" marR="0" lvl="1" indent="-285750" algn="l" defTabSz="914400" rtl="0" eaLnBrk="1" fontAlgn="auto" latinLnBrk="0" hangingPunct="1">
              <a:lnSpc>
                <a:spcPct val="100000"/>
              </a:lnSpc>
              <a:spcBef>
                <a:spcPts val="40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smtClean="0">
                <a:ln>
                  <a:noFill/>
                </a:ln>
                <a:solidFill>
                  <a:srgbClr val="000000"/>
                </a:solidFill>
                <a:effectLst/>
                <a:uLnTx/>
                <a:uFillTx/>
                <a:latin typeface="Arial"/>
                <a:ea typeface="+mn-ea"/>
                <a:cs typeface="+mn-cs"/>
              </a:rPr>
              <a:t>Results by Control Domains</a:t>
            </a:r>
          </a:p>
          <a:p>
            <a:pPr marL="742950" marR="0" lvl="1" indent="-285750" algn="l" defTabSz="914400" rtl="0" eaLnBrk="1" fontAlgn="auto" latinLnBrk="0" hangingPunct="1">
              <a:lnSpc>
                <a:spcPct val="100000"/>
              </a:lnSpc>
              <a:spcBef>
                <a:spcPts val="40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smtClean="0">
                <a:ln>
                  <a:noFill/>
                </a:ln>
                <a:solidFill>
                  <a:srgbClr val="000000"/>
                </a:solidFill>
                <a:effectLst/>
                <a:uLnTx/>
                <a:uFillTx/>
                <a:latin typeface="Arial"/>
                <a:ea typeface="+mn-ea"/>
                <a:cs typeface="+mn-cs"/>
              </a:rPr>
              <a:t>Rating Distribution by RCSAs</a:t>
            </a: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q"/>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hlinkClick r:id="rId7" action="ppaction://hlinksldjump"/>
              </a:rPr>
              <a:t>The Team Behind</a:t>
            </a:r>
            <a:endParaRPr kumimoji="0" lang="en-US" sz="1600" b="0" i="0" u="none" strike="noStrike" kern="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smtClean="0">
                <a:ln>
                  <a:noFill/>
                </a:ln>
                <a:solidFill>
                  <a:srgbClr val="000000"/>
                </a:solidFill>
                <a:effectLst/>
                <a:uLnTx/>
                <a:uFillTx/>
                <a:latin typeface="Arial"/>
                <a:ea typeface="+mn-ea"/>
                <a:cs typeface="+mn-cs"/>
              </a:rPr>
              <a:t>RCSA H1 2018 </a:t>
            </a:r>
            <a:endParaRPr kumimoji="0" lang="en-US" sz="1600" b="0" i="0" u="none" strike="noStrike" kern="1200" cap="none" spc="0" normalizeH="0" baseline="0" noProof="0" dirty="0" smtClean="0">
              <a:ln>
                <a:noFill/>
              </a:ln>
              <a:solidFill>
                <a:srgbClr val="000000"/>
              </a:solidFill>
              <a:effectLst/>
              <a:uLnTx/>
              <a:uFillTx/>
              <a:latin typeface="Arial"/>
              <a:ea typeface="+mn-ea"/>
              <a:cs typeface="+mn-cs"/>
              <a:hlinkClick r:id="rId8" action="ppaction://hlinksldjump"/>
            </a:endParaRPr>
          </a:p>
          <a:p>
            <a:pPr marL="800100" marR="0" lvl="1" indent="-342900" algn="l" defTabSz="914400" rtl="0" eaLnBrk="1" fontAlgn="auto" latinLnBrk="0" hangingPunct="1">
              <a:lnSpc>
                <a:spcPct val="100000"/>
              </a:lnSpc>
              <a:spcBef>
                <a:spcPts val="4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0070C0"/>
                </a:solidFill>
                <a:effectLst/>
                <a:uLnTx/>
                <a:uFillTx/>
                <a:latin typeface="Arial"/>
                <a:ea typeface="+mn-ea"/>
                <a:cs typeface="+mn-cs"/>
                <a:hlinkClick r:id="rId8" action="ppaction://hlinksldjump"/>
              </a:rPr>
              <a:t>What Worked Well</a:t>
            </a:r>
            <a:endParaRPr kumimoji="0" lang="en-US" sz="1600" b="0" i="0" u="none" strike="noStrike" kern="1200" cap="none" spc="0" normalizeH="0" baseline="0" noProof="0" dirty="0" smtClean="0">
              <a:ln>
                <a:noFill/>
              </a:ln>
              <a:solidFill>
                <a:srgbClr val="0070C0"/>
              </a:solidFill>
              <a:effectLst/>
              <a:uLnTx/>
              <a:uFillTx/>
              <a:latin typeface="Arial"/>
              <a:ea typeface="+mn-ea"/>
              <a:cs typeface="+mn-cs"/>
            </a:endParaRPr>
          </a:p>
          <a:p>
            <a:pPr marL="800100" marR="0" lvl="1" indent="-342900" algn="l" defTabSz="914400" rtl="0" eaLnBrk="1" fontAlgn="auto" latinLnBrk="0" hangingPunct="1">
              <a:lnSpc>
                <a:spcPct val="100000"/>
              </a:lnSpc>
              <a:spcBef>
                <a:spcPts val="4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000000"/>
                </a:solidFill>
                <a:effectLst/>
                <a:uLnTx/>
                <a:uFillTx/>
                <a:latin typeface="Arial"/>
                <a:ea typeface="+mn-ea"/>
                <a:cs typeface="+mn-cs"/>
                <a:hlinkClick r:id="rId9" action="ppaction://hlinksldjump"/>
              </a:rPr>
              <a:t>Challenges</a:t>
            </a:r>
            <a:endParaRPr kumimoji="0" lang="en-US" sz="16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q"/>
              <a:tabLst/>
              <a:defRPr/>
            </a:pPr>
            <a:r>
              <a:rPr kumimoji="0" lang="en-US" sz="1600" b="0" i="0" u="none" strike="noStrike" kern="0" cap="none" spc="0" normalizeH="0" baseline="0" noProof="0" dirty="0" smtClean="0">
                <a:ln>
                  <a:noFill/>
                </a:ln>
                <a:solidFill>
                  <a:srgbClr val="000000"/>
                </a:solidFill>
                <a:effectLst/>
                <a:uLnTx/>
                <a:uFillTx/>
                <a:latin typeface="Arial"/>
                <a:ea typeface="+mn-ea"/>
                <a:cs typeface="+mn-cs"/>
                <a:hlinkClick r:id="rId10" action="ppaction://hlinksldjump"/>
              </a:rPr>
              <a:t>Next </a:t>
            </a:r>
            <a:r>
              <a:rPr kumimoji="0" lang="en-US" sz="1600" b="0" i="0" u="none" strike="noStrike" kern="0" cap="none" spc="0" normalizeH="0" baseline="0" noProof="0" dirty="0">
                <a:ln>
                  <a:noFill/>
                </a:ln>
                <a:solidFill>
                  <a:srgbClr val="000000"/>
                </a:solidFill>
                <a:effectLst/>
                <a:uLnTx/>
                <a:uFillTx/>
                <a:latin typeface="Arial"/>
                <a:ea typeface="+mn-ea"/>
                <a:cs typeface="+mn-cs"/>
                <a:hlinkClick r:id="rId10" action="ppaction://hlinksldjump"/>
              </a:rPr>
              <a:t>Steps</a:t>
            </a:r>
            <a:endParaRPr kumimoji="0" lang="en-US" sz="1600" b="0" i="0" u="none" strike="noStrike" kern="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q"/>
              <a:tabLst/>
              <a:defRPr/>
            </a:pPr>
            <a:r>
              <a:rPr kumimoji="0" lang="en-US" sz="1600" b="0" i="0" u="none" strike="noStrike" kern="0" cap="none" spc="0" normalizeH="0" baseline="0" noProof="0" dirty="0" smtClean="0">
                <a:ln>
                  <a:noFill/>
                </a:ln>
                <a:solidFill>
                  <a:srgbClr val="000000"/>
                </a:solidFill>
                <a:effectLst/>
                <a:uLnTx/>
                <a:uFillTx/>
                <a:latin typeface="Arial"/>
                <a:ea typeface="+mn-ea"/>
                <a:cs typeface="+mn-cs"/>
                <a:hlinkClick r:id="rId11" action="ppaction://hlinksldjump"/>
              </a:rPr>
              <a:t>Appendix</a:t>
            </a:r>
            <a:endParaRPr kumimoji="0" lang="en-US" sz="1600" b="0" i="0" u="none" strike="noStrike" kern="0" cap="none" spc="0" normalizeH="0" baseline="0" noProof="0" dirty="0">
              <a:ln>
                <a:noFill/>
              </a:ln>
              <a:solidFill>
                <a:srgbClr val="000000"/>
              </a:solidFill>
              <a:effectLst/>
              <a:uLnTx/>
              <a:uFillTx/>
              <a:latin typeface="Arial"/>
              <a:ea typeface="+mn-ea"/>
              <a:cs typeface="+mn-cs"/>
            </a:endParaRPr>
          </a:p>
        </p:txBody>
      </p:sp>
      <p:sp>
        <p:nvSpPr>
          <p:cNvPr id="4" name="Title 2"/>
          <p:cNvSpPr>
            <a:spLocks noGrp="1"/>
          </p:cNvSpPr>
          <p:nvPr>
            <p:ph type="title"/>
          </p:nvPr>
        </p:nvSpPr>
        <p:spPr>
          <a:xfrm>
            <a:off x="297783" y="457209"/>
            <a:ext cx="11589423" cy="461665"/>
          </a:xfrm>
        </p:spPr>
        <p:txBody>
          <a:bodyPr/>
          <a:lstStyle/>
          <a:p>
            <a:r>
              <a:rPr lang="en-US" dirty="0" smtClean="0"/>
              <a:t>Content Outline</a:t>
            </a:r>
            <a:endParaRPr lang="en-US" dirty="0"/>
          </a:p>
        </p:txBody>
      </p:sp>
    </p:spTree>
    <p:extLst>
      <p:ext uri="{BB962C8B-B14F-4D97-AF65-F5344CB8AC3E}">
        <p14:creationId xmlns:p14="http://schemas.microsoft.com/office/powerpoint/2010/main" val="999648181"/>
      </p:ext>
    </p:extLst>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371153" y="1152195"/>
            <a:ext cx="8759304" cy="4938388"/>
            <a:chOff x="21093" y="1146416"/>
            <a:chExt cx="9382136" cy="4922075"/>
          </a:xfrm>
        </p:grpSpPr>
        <p:grpSp>
          <p:nvGrpSpPr>
            <p:cNvPr id="66" name="Group 65"/>
            <p:cNvGrpSpPr/>
            <p:nvPr/>
          </p:nvGrpSpPr>
          <p:grpSpPr>
            <a:xfrm>
              <a:off x="415431" y="3220699"/>
              <a:ext cx="1526873" cy="715581"/>
              <a:chOff x="4265558" y="1950588"/>
              <a:chExt cx="1513186" cy="954108"/>
            </a:xfrm>
          </p:grpSpPr>
          <p:sp>
            <p:nvSpPr>
              <p:cNvPr id="103" name="TextBox 102"/>
              <p:cNvSpPr txBox="1"/>
              <p:nvPr/>
            </p:nvSpPr>
            <p:spPr>
              <a:xfrm>
                <a:off x="4265558" y="1950588"/>
                <a:ext cx="754918" cy="954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4050" b="1" i="0" u="none" strike="noStrike" kern="1200" cap="none" spc="0" normalizeH="0" baseline="0" noProof="0" dirty="0">
                    <a:ln>
                      <a:noFill/>
                    </a:ln>
                    <a:solidFill>
                      <a:srgbClr val="A29060">
                        <a:lumMod val="50000"/>
                      </a:srgbClr>
                    </a:solidFill>
                    <a:effectLst/>
                    <a:uLnTx/>
                    <a:uFillTx/>
                    <a:latin typeface="Arial"/>
                    <a:ea typeface="+mn-ea"/>
                    <a:cs typeface="+mn-cs"/>
                  </a:rPr>
                  <a:t>12</a:t>
                </a:r>
                <a:endParaRPr kumimoji="0" lang="en-GB" sz="2700" b="0" i="0" u="none" strike="noStrike" kern="1200" cap="none" spc="0" normalizeH="0" baseline="0" noProof="0" dirty="0">
                  <a:ln>
                    <a:noFill/>
                  </a:ln>
                  <a:solidFill>
                    <a:srgbClr val="A29060">
                      <a:lumMod val="50000"/>
                    </a:srgbClr>
                  </a:solidFill>
                  <a:effectLst/>
                  <a:uLnTx/>
                  <a:uFillTx/>
                  <a:latin typeface="Arial"/>
                  <a:ea typeface="+mn-ea"/>
                  <a:cs typeface="+mn-cs"/>
                </a:endParaRPr>
              </a:p>
            </p:txBody>
          </p:sp>
          <p:sp>
            <p:nvSpPr>
              <p:cNvPr id="104" name="TextBox 103"/>
              <p:cNvSpPr txBox="1"/>
              <p:nvPr/>
            </p:nvSpPr>
            <p:spPr>
              <a:xfrm>
                <a:off x="4872905" y="2088960"/>
                <a:ext cx="905839"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1500" b="0" i="0" u="none" strike="noStrike" kern="1200" cap="none" spc="0" normalizeH="0" baseline="0" noProof="0" dirty="0">
                    <a:ln>
                      <a:noFill/>
                    </a:ln>
                    <a:solidFill>
                      <a:srgbClr val="A29060">
                        <a:lumMod val="50000"/>
                      </a:srgbClr>
                    </a:solidFill>
                    <a:effectLst/>
                    <a:uLnTx/>
                    <a:uFillTx/>
                    <a:latin typeface="Arial"/>
                    <a:ea typeface="+mn-ea"/>
                    <a:cs typeface="+mn-cs"/>
                  </a:rPr>
                  <a:t>RCSAs</a:t>
                </a:r>
                <a:br>
                  <a:rPr kumimoji="0" lang="en-GB" sz="1500" b="0" i="0" u="none" strike="noStrike" kern="1200" cap="none" spc="0" normalizeH="0" baseline="0" noProof="0" dirty="0">
                    <a:ln>
                      <a:noFill/>
                    </a:ln>
                    <a:solidFill>
                      <a:srgbClr val="A29060">
                        <a:lumMod val="50000"/>
                      </a:srgbClr>
                    </a:solidFill>
                    <a:effectLst/>
                    <a:uLnTx/>
                    <a:uFillTx/>
                    <a:latin typeface="Arial"/>
                    <a:ea typeface="+mn-ea"/>
                    <a:cs typeface="+mn-cs"/>
                  </a:rPr>
                </a:br>
                <a:r>
                  <a:rPr kumimoji="0" lang="en-GB" sz="1500" b="0" i="0" u="none" strike="noStrike" kern="1200" cap="none" spc="0" normalizeH="0" baseline="0" noProof="0" dirty="0">
                    <a:ln>
                      <a:noFill/>
                    </a:ln>
                    <a:solidFill>
                      <a:srgbClr val="A29060">
                        <a:lumMod val="50000"/>
                      </a:srgbClr>
                    </a:solidFill>
                    <a:effectLst/>
                    <a:uLnTx/>
                    <a:uFillTx/>
                    <a:latin typeface="Arial"/>
                    <a:ea typeface="+mn-ea"/>
                    <a:cs typeface="+mn-cs"/>
                  </a:rPr>
                  <a:t>in-scope</a:t>
                </a:r>
              </a:p>
            </p:txBody>
          </p:sp>
        </p:grpSp>
        <p:grpSp>
          <p:nvGrpSpPr>
            <p:cNvPr id="67" name="Group 66"/>
            <p:cNvGrpSpPr/>
            <p:nvPr/>
          </p:nvGrpSpPr>
          <p:grpSpPr>
            <a:xfrm>
              <a:off x="6310863" y="4524436"/>
              <a:ext cx="3092366" cy="767070"/>
              <a:chOff x="7919635" y="5368005"/>
              <a:chExt cx="4123154" cy="1022760"/>
            </a:xfrm>
          </p:grpSpPr>
          <p:pic>
            <p:nvPicPr>
              <p:cNvPr id="100" name="Picture 99"/>
              <p:cNvPicPr>
                <a:picLocks noChangeAspect="1"/>
              </p:cNvPicPr>
              <p:nvPr/>
            </p:nvPicPr>
            <p:blipFill>
              <a:blip r:embed="rId2">
                <a:duotone>
                  <a:schemeClr val="accent1">
                    <a:shade val="45000"/>
                    <a:satMod val="135000"/>
                  </a:schemeClr>
                  <a:prstClr val="white"/>
                </a:duotone>
              </a:blip>
              <a:stretch>
                <a:fillRect/>
              </a:stretch>
            </p:blipFill>
            <p:spPr>
              <a:xfrm>
                <a:off x="7919635" y="5512910"/>
                <a:ext cx="822014" cy="768869"/>
              </a:xfrm>
              <a:prstGeom prst="rect">
                <a:avLst/>
              </a:prstGeom>
            </p:spPr>
          </p:pic>
          <p:sp>
            <p:nvSpPr>
              <p:cNvPr id="101" name="TextBox 100"/>
              <p:cNvSpPr txBox="1"/>
              <p:nvPr/>
            </p:nvSpPr>
            <p:spPr>
              <a:xfrm>
                <a:off x="8614117" y="5368005"/>
                <a:ext cx="1782409" cy="7975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3300" b="1" i="0" u="none" strike="noStrike" kern="1200" cap="none" spc="0" normalizeH="0" baseline="0" noProof="0" dirty="0" smtClean="0">
                    <a:ln>
                      <a:noFill/>
                    </a:ln>
                    <a:solidFill>
                      <a:srgbClr val="A29060"/>
                    </a:solidFill>
                    <a:effectLst/>
                    <a:uLnTx/>
                    <a:uFillTx/>
                    <a:latin typeface="Arial"/>
                    <a:ea typeface="+mn-ea"/>
                    <a:cs typeface="+mn-cs"/>
                  </a:rPr>
                  <a:t>160+</a:t>
                </a:r>
                <a:endParaRPr kumimoji="0" lang="en-GB" sz="2400" b="0" i="0" u="none" strike="noStrike" kern="1200" cap="none" spc="0" normalizeH="0" baseline="0" noProof="0" dirty="0">
                  <a:ln>
                    <a:noFill/>
                  </a:ln>
                  <a:solidFill>
                    <a:srgbClr val="A29060"/>
                  </a:solidFill>
                  <a:effectLst/>
                  <a:uLnTx/>
                  <a:uFillTx/>
                  <a:latin typeface="Arial"/>
                  <a:ea typeface="+mn-ea"/>
                  <a:cs typeface="+mn-cs"/>
                </a:endParaRPr>
              </a:p>
            </p:txBody>
          </p:sp>
          <p:sp>
            <p:nvSpPr>
              <p:cNvPr id="102" name="TextBox 101"/>
              <p:cNvSpPr txBox="1"/>
              <p:nvPr/>
            </p:nvSpPr>
            <p:spPr>
              <a:xfrm>
                <a:off x="8730174" y="5929100"/>
                <a:ext cx="3312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1650" b="0" i="0" u="none" strike="noStrike" kern="1200" cap="none" spc="0" normalizeH="0" baseline="0" noProof="0" dirty="0">
                    <a:ln>
                      <a:noFill/>
                    </a:ln>
                    <a:solidFill>
                      <a:srgbClr val="A29060"/>
                    </a:solidFill>
                    <a:effectLst/>
                    <a:uLnTx/>
                    <a:uFillTx/>
                    <a:latin typeface="Arial"/>
                    <a:ea typeface="+mn-ea"/>
                    <a:cs typeface="+mn-cs"/>
                  </a:rPr>
                  <a:t>Stakeholders Engaged</a:t>
                </a:r>
              </a:p>
            </p:txBody>
          </p:sp>
        </p:grpSp>
        <p:grpSp>
          <p:nvGrpSpPr>
            <p:cNvPr id="68" name="Group 67"/>
            <p:cNvGrpSpPr/>
            <p:nvPr/>
          </p:nvGrpSpPr>
          <p:grpSpPr>
            <a:xfrm>
              <a:off x="7217752" y="2821960"/>
              <a:ext cx="1695982" cy="1008306"/>
              <a:chOff x="9218397" y="3049681"/>
              <a:chExt cx="2261309" cy="1344409"/>
            </a:xfrm>
          </p:grpSpPr>
          <p:pic>
            <p:nvPicPr>
              <p:cNvPr id="97" name="Picture 96"/>
              <p:cNvPicPr>
                <a:picLocks noChangeAspect="1"/>
              </p:cNvPicPr>
              <p:nvPr/>
            </p:nvPicPr>
            <p:blipFill>
              <a:blip r:embed="rId3">
                <a:duotone>
                  <a:schemeClr val="accent1">
                    <a:shade val="45000"/>
                    <a:satMod val="135000"/>
                  </a:schemeClr>
                  <a:prstClr val="white"/>
                </a:duotone>
              </a:blip>
              <a:stretch>
                <a:fillRect/>
              </a:stretch>
            </p:blipFill>
            <p:spPr>
              <a:xfrm>
                <a:off x="9218397" y="3701154"/>
                <a:ext cx="941437" cy="692936"/>
              </a:xfrm>
              <a:prstGeom prst="rect">
                <a:avLst/>
              </a:prstGeom>
            </p:spPr>
          </p:pic>
          <p:sp>
            <p:nvSpPr>
              <p:cNvPr id="98" name="TextBox 97"/>
              <p:cNvSpPr txBox="1"/>
              <p:nvPr/>
            </p:nvSpPr>
            <p:spPr>
              <a:xfrm>
                <a:off x="9361672" y="3049681"/>
                <a:ext cx="1452343" cy="861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3600" b="1" i="0" u="none" strike="noStrike" kern="1200" cap="none" spc="0" normalizeH="0" baseline="0" noProof="0" dirty="0">
                    <a:ln>
                      <a:noFill/>
                    </a:ln>
                    <a:solidFill>
                      <a:srgbClr val="000000">
                        <a:lumMod val="50000"/>
                        <a:lumOff val="50000"/>
                      </a:srgbClr>
                    </a:solidFill>
                    <a:effectLst/>
                    <a:uLnTx/>
                    <a:uFillTx/>
                    <a:latin typeface="Arial"/>
                    <a:ea typeface="+mn-ea"/>
                    <a:cs typeface="+mn-cs"/>
                  </a:rPr>
                  <a:t>90+</a:t>
                </a:r>
              </a:p>
            </p:txBody>
          </p:sp>
          <p:sp>
            <p:nvSpPr>
              <p:cNvPr id="99" name="TextBox 98"/>
              <p:cNvSpPr txBox="1"/>
              <p:nvPr/>
            </p:nvSpPr>
            <p:spPr>
              <a:xfrm>
                <a:off x="10092148" y="3598441"/>
                <a:ext cx="1387558" cy="461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1650" b="0" i="0" u="none" strike="noStrike" kern="1200" cap="none" spc="0" normalizeH="0" baseline="0" noProof="0" dirty="0">
                    <a:ln>
                      <a:noFill/>
                    </a:ln>
                    <a:solidFill>
                      <a:srgbClr val="000000">
                        <a:lumMod val="50000"/>
                        <a:lumOff val="50000"/>
                      </a:srgbClr>
                    </a:solidFill>
                    <a:effectLst/>
                    <a:uLnTx/>
                    <a:uFillTx/>
                    <a:latin typeface="Arial"/>
                    <a:ea typeface="+mn-ea"/>
                    <a:cs typeface="+mn-cs"/>
                  </a:rPr>
                  <a:t>Meetings</a:t>
                </a:r>
              </a:p>
            </p:txBody>
          </p:sp>
        </p:grpSp>
        <p:sp>
          <p:nvSpPr>
            <p:cNvPr id="69" name="TextBox 68"/>
            <p:cNvSpPr txBox="1"/>
            <p:nvPr/>
          </p:nvSpPr>
          <p:spPr>
            <a:xfrm>
              <a:off x="7177032" y="1650584"/>
              <a:ext cx="1111202"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2700" b="1" i="0" u="none" strike="noStrike" kern="1200" cap="none" spc="0" normalizeH="0" baseline="0" noProof="0" dirty="0">
                  <a:ln>
                    <a:noFill/>
                  </a:ln>
                  <a:solidFill>
                    <a:srgbClr val="A29060">
                      <a:lumMod val="50000"/>
                    </a:srgbClr>
                  </a:solidFill>
                  <a:effectLst/>
                  <a:uLnTx/>
                  <a:uFillTx/>
                  <a:latin typeface="Arial"/>
                  <a:ea typeface="+mn-ea"/>
                  <a:cs typeface="+mn-cs"/>
                </a:rPr>
                <a:t>1200</a:t>
              </a:r>
              <a:r>
                <a:rPr kumimoji="0" lang="en-GB" sz="2100" b="1" i="0" u="none" strike="noStrike" kern="1200" cap="none" spc="0" normalizeH="0" baseline="0" noProof="0" dirty="0">
                  <a:ln>
                    <a:noFill/>
                  </a:ln>
                  <a:solidFill>
                    <a:srgbClr val="A29060">
                      <a:lumMod val="50000"/>
                    </a:srgbClr>
                  </a:solidFill>
                  <a:effectLst/>
                  <a:uLnTx/>
                  <a:uFillTx/>
                  <a:latin typeface="Arial"/>
                  <a:ea typeface="+mn-ea"/>
                  <a:cs typeface="+mn-cs"/>
                </a:rPr>
                <a:t>+</a:t>
              </a:r>
            </a:p>
          </p:txBody>
        </p:sp>
        <p:sp>
          <p:nvSpPr>
            <p:cNvPr id="70" name="TextBox 69"/>
            <p:cNvSpPr txBox="1"/>
            <p:nvPr/>
          </p:nvSpPr>
          <p:spPr>
            <a:xfrm>
              <a:off x="8168532" y="1757308"/>
              <a:ext cx="1150724" cy="55216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900"/>
                </a:spcBef>
                <a:spcAft>
                  <a:spcPts val="0"/>
                </a:spcAft>
                <a:buClrTx/>
                <a:buSzTx/>
                <a:buFontTx/>
                <a:buNone/>
                <a:tabLst/>
                <a:defRPr/>
              </a:pPr>
              <a:r>
                <a:rPr kumimoji="0" lang="en-GB" sz="1500" b="0" i="0" u="none" strike="noStrike" kern="1200" cap="none" spc="0" normalizeH="0" baseline="0" noProof="0" dirty="0" smtClean="0">
                  <a:ln>
                    <a:noFill/>
                  </a:ln>
                  <a:solidFill>
                    <a:srgbClr val="A29060">
                      <a:lumMod val="50000"/>
                    </a:srgbClr>
                  </a:solidFill>
                  <a:effectLst/>
                  <a:uLnTx/>
                  <a:uFillTx/>
                  <a:latin typeface="Arial"/>
                  <a:ea typeface="+mn-ea"/>
                  <a:cs typeface="+mn-cs"/>
                </a:rPr>
                <a:t>Evidences</a:t>
              </a:r>
              <a:r>
                <a:rPr kumimoji="0" lang="en-GB" sz="1500" b="0" i="0" u="none" strike="noStrike" kern="1200" cap="none" spc="0" normalizeH="0" baseline="0" noProof="0" dirty="0">
                  <a:ln>
                    <a:noFill/>
                  </a:ln>
                  <a:solidFill>
                    <a:srgbClr val="A29060">
                      <a:lumMod val="50000"/>
                    </a:srgbClr>
                  </a:solidFill>
                  <a:effectLst/>
                  <a:uLnTx/>
                  <a:uFillTx/>
                  <a:latin typeface="Arial"/>
                  <a:ea typeface="+mn-ea"/>
                  <a:cs typeface="+mn-cs"/>
                </a:rPr>
                <a:t/>
              </a:r>
              <a:br>
                <a:rPr kumimoji="0" lang="en-GB" sz="1500" b="0" i="0" u="none" strike="noStrike" kern="1200" cap="none" spc="0" normalizeH="0" baseline="0" noProof="0" dirty="0">
                  <a:ln>
                    <a:noFill/>
                  </a:ln>
                  <a:solidFill>
                    <a:srgbClr val="A29060">
                      <a:lumMod val="50000"/>
                    </a:srgbClr>
                  </a:solidFill>
                  <a:effectLst/>
                  <a:uLnTx/>
                  <a:uFillTx/>
                  <a:latin typeface="Arial"/>
                  <a:ea typeface="+mn-ea"/>
                  <a:cs typeface="+mn-cs"/>
                </a:rPr>
              </a:br>
              <a:r>
                <a:rPr kumimoji="0" lang="en-GB" sz="1500" b="0" i="0" u="none" strike="noStrike" kern="1200" cap="none" spc="0" normalizeH="0" baseline="0" noProof="0" dirty="0">
                  <a:ln>
                    <a:noFill/>
                  </a:ln>
                  <a:solidFill>
                    <a:srgbClr val="A29060">
                      <a:lumMod val="50000"/>
                    </a:srgbClr>
                  </a:solidFill>
                  <a:effectLst/>
                  <a:uLnTx/>
                  <a:uFillTx/>
                  <a:latin typeface="Arial"/>
                  <a:ea typeface="+mn-ea"/>
                  <a:cs typeface="+mn-cs"/>
                </a:rPr>
                <a:t>Collected</a:t>
              </a:r>
            </a:p>
          </p:txBody>
        </p:sp>
        <p:sp>
          <p:nvSpPr>
            <p:cNvPr id="71" name="TextBox 70"/>
            <p:cNvSpPr txBox="1"/>
            <p:nvPr/>
          </p:nvSpPr>
          <p:spPr>
            <a:xfrm>
              <a:off x="2025210" y="1396477"/>
              <a:ext cx="319831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3000" b="1" i="0" u="none" strike="noStrike" kern="1200" cap="none" spc="0" normalizeH="0" baseline="0" noProof="0" dirty="0">
                  <a:ln>
                    <a:noFill/>
                  </a:ln>
                  <a:solidFill>
                    <a:srgbClr val="A29060">
                      <a:lumMod val="75000"/>
                    </a:srgbClr>
                  </a:solidFill>
                  <a:effectLst/>
                  <a:uLnTx/>
                  <a:uFillTx/>
                  <a:latin typeface="Arial"/>
                  <a:ea typeface="+mn-ea"/>
                  <a:cs typeface="+mn-cs"/>
                </a:rPr>
                <a:t>3</a:t>
              </a:r>
              <a:r>
                <a:rPr kumimoji="0" lang="en-GB" sz="3000" b="0" i="0" u="none" strike="noStrike" kern="1200" cap="none" spc="0" normalizeH="0" baseline="0" noProof="0" dirty="0">
                  <a:ln>
                    <a:noFill/>
                  </a:ln>
                  <a:solidFill>
                    <a:srgbClr val="A29060">
                      <a:lumMod val="75000"/>
                    </a:srgbClr>
                  </a:solidFill>
                  <a:effectLst/>
                  <a:uLnTx/>
                  <a:uFillTx/>
                  <a:latin typeface="Arial"/>
                  <a:ea typeface="+mn-ea"/>
                  <a:cs typeface="+mn-cs"/>
                </a:rPr>
                <a:t>-</a:t>
              </a:r>
              <a:r>
                <a:rPr kumimoji="0" lang="en-GB" sz="3000" b="1" i="0" u="none" strike="noStrike" kern="1200" cap="none" spc="0" normalizeH="0" baseline="0" noProof="0" dirty="0">
                  <a:ln>
                    <a:noFill/>
                  </a:ln>
                  <a:solidFill>
                    <a:srgbClr val="A29060">
                      <a:lumMod val="75000"/>
                    </a:srgbClr>
                  </a:solidFill>
                  <a:effectLst/>
                  <a:uLnTx/>
                  <a:uFillTx/>
                  <a:latin typeface="Arial"/>
                  <a:ea typeface="+mn-ea"/>
                  <a:cs typeface="+mn-cs"/>
                </a:rPr>
                <a:t>Month</a:t>
              </a:r>
              <a:r>
                <a:rPr kumimoji="0" lang="en-GB" sz="3000" b="0" i="0" u="none" strike="noStrike" kern="1200" cap="none" spc="0" normalizeH="0" baseline="0" noProof="0" dirty="0">
                  <a:ln>
                    <a:noFill/>
                  </a:ln>
                  <a:solidFill>
                    <a:srgbClr val="A29060">
                      <a:lumMod val="75000"/>
                    </a:srgbClr>
                  </a:solidFill>
                  <a:effectLst/>
                  <a:uLnTx/>
                  <a:uFillTx/>
                  <a:latin typeface="Arial"/>
                  <a:ea typeface="+mn-ea"/>
                  <a:cs typeface="+mn-cs"/>
                </a:rPr>
                <a:t> Initiative</a:t>
              </a:r>
            </a:p>
          </p:txBody>
        </p:sp>
        <p:grpSp>
          <p:nvGrpSpPr>
            <p:cNvPr id="72" name="Group 71"/>
            <p:cNvGrpSpPr/>
            <p:nvPr/>
          </p:nvGrpSpPr>
          <p:grpSpPr>
            <a:xfrm>
              <a:off x="21093" y="1146416"/>
              <a:ext cx="2118017" cy="2141254"/>
              <a:chOff x="-338621" y="881810"/>
              <a:chExt cx="3174484" cy="2900466"/>
            </a:xfrm>
            <a:solidFill>
              <a:schemeClr val="accent1">
                <a:lumMod val="40000"/>
                <a:lumOff val="60000"/>
              </a:schemeClr>
            </a:solidFill>
          </p:grpSpPr>
          <p:grpSp>
            <p:nvGrpSpPr>
              <p:cNvPr id="93" name="Group 92"/>
              <p:cNvGrpSpPr/>
              <p:nvPr/>
            </p:nvGrpSpPr>
            <p:grpSpPr>
              <a:xfrm>
                <a:off x="477527" y="1393934"/>
                <a:ext cx="2358336" cy="2388342"/>
                <a:chOff x="559167" y="1475574"/>
                <a:chExt cx="2358336" cy="2388342"/>
              </a:xfrm>
              <a:grpFill/>
            </p:grpSpPr>
            <p:sp>
              <p:nvSpPr>
                <p:cNvPr id="95" name="Right Arrow 94"/>
                <p:cNvSpPr/>
                <p:nvPr/>
              </p:nvSpPr>
              <p:spPr>
                <a:xfrm>
                  <a:off x="739469" y="1475574"/>
                  <a:ext cx="2178034" cy="498719"/>
                </a:xfrm>
                <a:prstGeom prst="rightArrow">
                  <a:avLst>
                    <a:gd name="adj1" fmla="val 65431"/>
                    <a:gd name="adj2" fmla="val 673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GB" sz="1350" b="1" i="0" u="none" strike="noStrike" kern="1200" cap="none" spc="150" normalizeH="0" baseline="0" noProof="0" dirty="0">
                    <a:ln>
                      <a:noFill/>
                    </a:ln>
                    <a:solidFill>
                      <a:srgbClr val="A29060">
                        <a:lumMod val="75000"/>
                      </a:srgbClr>
                    </a:solidFill>
                    <a:effectLst/>
                    <a:uLnTx/>
                    <a:uFillTx/>
                    <a:latin typeface="Arial"/>
                    <a:ea typeface="+mn-ea"/>
                    <a:cs typeface="+mn-cs"/>
                  </a:endParaRPr>
                </a:p>
              </p:txBody>
            </p:sp>
            <p:sp>
              <p:nvSpPr>
                <p:cNvPr id="96" name="Right Arrow 95"/>
                <p:cNvSpPr/>
                <p:nvPr/>
              </p:nvSpPr>
              <p:spPr>
                <a:xfrm rot="5400000">
                  <a:off x="2895" y="2746508"/>
                  <a:ext cx="1673680" cy="561135"/>
                </a:xfrm>
                <a:prstGeom prst="rightArrow">
                  <a:avLst>
                    <a:gd name="adj1" fmla="val 65431"/>
                    <a:gd name="adj2" fmla="val 673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GB" sz="1350" b="1" i="0" u="none" strike="noStrike" kern="1200" cap="none" spc="150" normalizeH="0" baseline="0" noProof="0" dirty="0">
                    <a:ln>
                      <a:noFill/>
                    </a:ln>
                    <a:solidFill>
                      <a:srgbClr val="A29060">
                        <a:lumMod val="75000"/>
                      </a:srgbClr>
                    </a:solidFill>
                    <a:effectLst/>
                    <a:uLnTx/>
                    <a:uFillTx/>
                    <a:latin typeface="Arial"/>
                    <a:ea typeface="+mn-ea"/>
                    <a:cs typeface="+mn-cs"/>
                  </a:endParaRPr>
                </a:p>
              </p:txBody>
            </p:sp>
          </p:grpSp>
          <p:sp>
            <p:nvSpPr>
              <p:cNvPr id="94" name="Flowchart: Connector 93"/>
              <p:cNvSpPr/>
              <p:nvPr/>
            </p:nvSpPr>
            <p:spPr>
              <a:xfrm>
                <a:off x="-338621" y="881810"/>
                <a:ext cx="2559008" cy="2148068"/>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GB" sz="1050" b="1" i="0" u="none" strike="noStrike" kern="1200" cap="none" spc="0" normalizeH="0" baseline="0" noProof="0" dirty="0">
                  <a:ln>
                    <a:noFill/>
                  </a:ln>
                  <a:solidFill>
                    <a:srgbClr val="FFFFFF"/>
                  </a:solidFill>
                  <a:effectLst/>
                  <a:uLnTx/>
                  <a:uFillTx/>
                  <a:latin typeface="Arial"/>
                  <a:ea typeface="+mn-ea"/>
                  <a:cs typeface="+mn-cs"/>
                </a:endParaRPr>
              </a:p>
            </p:txBody>
          </p:sp>
        </p:grpSp>
        <p:sp>
          <p:nvSpPr>
            <p:cNvPr id="73" name="TextBox 72"/>
            <p:cNvSpPr txBox="1"/>
            <p:nvPr/>
          </p:nvSpPr>
          <p:spPr>
            <a:xfrm>
              <a:off x="148772" y="1441832"/>
              <a:ext cx="1393036" cy="9202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900"/>
                </a:spcBef>
                <a:spcAft>
                  <a:spcPts val="0"/>
                </a:spcAft>
                <a:buClrTx/>
                <a:buSzTx/>
                <a:buFontTx/>
                <a:buNone/>
                <a:tabLst/>
                <a:defRPr/>
              </a:pPr>
              <a:r>
                <a:rPr kumimoji="0" lang="en-US" sz="1350" b="0" i="0" u="none" strike="noStrike" kern="1200" cap="none" spc="0" normalizeH="0" baseline="0" noProof="0" dirty="0" smtClean="0">
                  <a:ln>
                    <a:noFill/>
                  </a:ln>
                  <a:solidFill>
                    <a:srgbClr val="A29060">
                      <a:lumMod val="50000"/>
                    </a:srgbClr>
                  </a:solidFill>
                  <a:effectLst/>
                  <a:uLnTx/>
                  <a:uFillTx/>
                  <a:latin typeface="Arial"/>
                  <a:ea typeface="+mn-ea"/>
                  <a:cs typeface="+mn-cs"/>
                </a:rPr>
                <a:t>Assessment of key controls mitigating high inherent risks</a:t>
              </a:r>
              <a:endParaRPr kumimoji="0" lang="en-GB" sz="1350" b="0" i="0" u="none" strike="noStrike" kern="1200" cap="none" spc="0" normalizeH="0" baseline="0" noProof="0" dirty="0">
                <a:ln>
                  <a:noFill/>
                </a:ln>
                <a:solidFill>
                  <a:srgbClr val="A29060">
                    <a:lumMod val="50000"/>
                  </a:srgbClr>
                </a:solidFill>
                <a:effectLst/>
                <a:uLnTx/>
                <a:uFillTx/>
                <a:latin typeface="Arial"/>
                <a:ea typeface="+mn-ea"/>
                <a:cs typeface="+mn-cs"/>
              </a:endParaRPr>
            </a:p>
          </p:txBody>
        </p:sp>
        <p:grpSp>
          <p:nvGrpSpPr>
            <p:cNvPr id="74" name="Group 73"/>
            <p:cNvGrpSpPr/>
            <p:nvPr/>
          </p:nvGrpSpPr>
          <p:grpSpPr>
            <a:xfrm>
              <a:off x="3558416" y="3376632"/>
              <a:ext cx="1985353" cy="944049"/>
              <a:chOff x="3372550" y="3718549"/>
              <a:chExt cx="2647137" cy="1258730"/>
            </a:xfrm>
          </p:grpSpPr>
          <p:pic>
            <p:nvPicPr>
              <p:cNvPr id="90" name="Picture 89"/>
              <p:cNvPicPr>
                <a:picLocks noChangeAspect="1"/>
              </p:cNvPicPr>
              <p:nvPr/>
            </p:nvPicPr>
            <p:blipFill rotWithShape="1">
              <a:blip r:embed="rId4">
                <a:duotone>
                  <a:schemeClr val="accent1">
                    <a:shade val="45000"/>
                    <a:satMod val="135000"/>
                  </a:schemeClr>
                  <a:prstClr val="white"/>
                </a:duotone>
              </a:blip>
              <a:srcRect t="7309" b="7465"/>
              <a:stretch/>
            </p:blipFill>
            <p:spPr>
              <a:xfrm>
                <a:off x="4431219" y="3718549"/>
                <a:ext cx="754511" cy="720207"/>
              </a:xfrm>
              <a:prstGeom prst="rect">
                <a:avLst/>
              </a:prstGeom>
              <a:solidFill>
                <a:schemeClr val="tx2">
                  <a:lumMod val="40000"/>
                  <a:lumOff val="60000"/>
                  <a:alpha val="50000"/>
                </a:schemeClr>
              </a:solidFill>
            </p:spPr>
          </p:pic>
          <p:sp>
            <p:nvSpPr>
              <p:cNvPr id="91" name="TextBox 90"/>
              <p:cNvSpPr txBox="1"/>
              <p:nvPr/>
            </p:nvSpPr>
            <p:spPr>
              <a:xfrm>
                <a:off x="3372550" y="3930838"/>
                <a:ext cx="1058667" cy="1046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4500" b="1" i="0" u="none" strike="noStrike" kern="1200" cap="none" spc="0" normalizeH="0" baseline="0" noProof="0" dirty="0">
                    <a:ln>
                      <a:noFill/>
                    </a:ln>
                    <a:solidFill>
                      <a:srgbClr val="A29060">
                        <a:lumMod val="75000"/>
                      </a:srgbClr>
                    </a:solidFill>
                    <a:effectLst/>
                    <a:uLnTx/>
                    <a:uFillTx/>
                    <a:latin typeface="Arial"/>
                    <a:ea typeface="+mn-ea"/>
                    <a:cs typeface="+mn-cs"/>
                  </a:rPr>
                  <a:t>11</a:t>
                </a:r>
                <a:endParaRPr kumimoji="0" lang="en-GB" sz="4500" b="0" i="0" u="none" strike="noStrike" kern="1200" cap="none" spc="0" normalizeH="0" baseline="0" noProof="0" dirty="0">
                  <a:ln>
                    <a:noFill/>
                  </a:ln>
                  <a:solidFill>
                    <a:srgbClr val="A29060">
                      <a:lumMod val="75000"/>
                    </a:srgbClr>
                  </a:solidFill>
                  <a:effectLst/>
                  <a:uLnTx/>
                  <a:uFillTx/>
                  <a:latin typeface="Arial"/>
                  <a:ea typeface="+mn-ea"/>
                  <a:cs typeface="+mn-cs"/>
                </a:endParaRPr>
              </a:p>
            </p:txBody>
          </p:sp>
          <p:sp>
            <p:nvSpPr>
              <p:cNvPr id="92" name="TextBox 91"/>
              <p:cNvSpPr txBox="1"/>
              <p:nvPr/>
            </p:nvSpPr>
            <p:spPr>
              <a:xfrm>
                <a:off x="4351766" y="4369536"/>
                <a:ext cx="16679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1650" b="0" i="0" u="none" strike="noStrike" kern="1200" cap="none" spc="0" normalizeH="0" baseline="0" noProof="0" dirty="0">
                    <a:ln>
                      <a:noFill/>
                    </a:ln>
                    <a:solidFill>
                      <a:srgbClr val="A29060"/>
                    </a:solidFill>
                    <a:effectLst/>
                    <a:uLnTx/>
                    <a:uFillTx/>
                    <a:latin typeface="Arial"/>
                    <a:ea typeface="+mn-ea"/>
                    <a:cs typeface="+mn-cs"/>
                  </a:rPr>
                  <a:t>Assessors</a:t>
                </a:r>
              </a:p>
            </p:txBody>
          </p:sp>
        </p:grpSp>
        <p:grpSp>
          <p:nvGrpSpPr>
            <p:cNvPr id="75" name="Group 74"/>
            <p:cNvGrpSpPr/>
            <p:nvPr/>
          </p:nvGrpSpPr>
          <p:grpSpPr>
            <a:xfrm>
              <a:off x="1334922" y="4662433"/>
              <a:ext cx="2692350" cy="1406058"/>
              <a:chOff x="-1213264" y="5481219"/>
              <a:chExt cx="3589800" cy="1874748"/>
            </a:xfrm>
          </p:grpSpPr>
          <p:grpSp>
            <p:nvGrpSpPr>
              <p:cNvPr id="82" name="Group 81"/>
              <p:cNvGrpSpPr/>
              <p:nvPr/>
            </p:nvGrpSpPr>
            <p:grpSpPr>
              <a:xfrm>
                <a:off x="-1213264" y="5481219"/>
                <a:ext cx="3388340" cy="1120648"/>
                <a:chOff x="-1213264" y="5481219"/>
                <a:chExt cx="3388340" cy="1120648"/>
              </a:xfrm>
            </p:grpSpPr>
            <p:pic>
              <p:nvPicPr>
                <p:cNvPr id="86" name="Picture 85"/>
                <p:cNvPicPr>
                  <a:picLocks noChangeAspect="1"/>
                </p:cNvPicPr>
                <p:nvPr/>
              </p:nvPicPr>
              <p:blipFill>
                <a:blip r:embed="rId5">
                  <a:duotone>
                    <a:schemeClr val="accent2">
                      <a:shade val="45000"/>
                      <a:satMod val="135000"/>
                    </a:schemeClr>
                    <a:prstClr val="white"/>
                  </a:duotone>
                </a:blip>
                <a:stretch>
                  <a:fillRect/>
                </a:stretch>
              </p:blipFill>
              <p:spPr>
                <a:xfrm flipH="1">
                  <a:off x="-1213264" y="6002864"/>
                  <a:ext cx="568273" cy="568272"/>
                </a:xfrm>
                <a:prstGeom prst="rect">
                  <a:avLst/>
                </a:prstGeom>
                <a:solidFill>
                  <a:schemeClr val="tx2"/>
                </a:solidFill>
              </p:spPr>
            </p:pic>
            <p:grpSp>
              <p:nvGrpSpPr>
                <p:cNvPr id="87" name="Group 86"/>
                <p:cNvGrpSpPr/>
                <p:nvPr/>
              </p:nvGrpSpPr>
              <p:grpSpPr>
                <a:xfrm>
                  <a:off x="-743317" y="5481219"/>
                  <a:ext cx="2918393" cy="1120648"/>
                  <a:chOff x="237864" y="2975268"/>
                  <a:chExt cx="2918393" cy="1120648"/>
                </a:xfrm>
              </p:grpSpPr>
              <p:sp>
                <p:nvSpPr>
                  <p:cNvPr id="88" name="TextBox 87"/>
                  <p:cNvSpPr txBox="1"/>
                  <p:nvPr/>
                </p:nvSpPr>
                <p:spPr>
                  <a:xfrm>
                    <a:off x="330393" y="3635775"/>
                    <a:ext cx="2825864" cy="4601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1650" b="0" i="0" u="none" strike="noStrike" kern="1200" cap="none" spc="0" normalizeH="0" baseline="0" noProof="0" dirty="0" smtClean="0">
                        <a:ln>
                          <a:noFill/>
                        </a:ln>
                        <a:solidFill>
                          <a:srgbClr val="000000">
                            <a:lumMod val="50000"/>
                            <a:lumOff val="50000"/>
                          </a:srgbClr>
                        </a:solidFill>
                        <a:effectLst/>
                        <a:uLnTx/>
                        <a:uFillTx/>
                        <a:latin typeface="Arial"/>
                        <a:ea typeface="+mn-ea"/>
                        <a:cs typeface="+mn-cs"/>
                      </a:rPr>
                      <a:t>Controls Assessed</a:t>
                    </a:r>
                    <a:endParaRPr kumimoji="0" lang="en-GB" sz="1650" b="0" i="0" u="none" strike="noStrike" kern="1200" cap="none" spc="0" normalizeH="0" baseline="0" noProof="0" dirty="0">
                      <a:ln>
                        <a:noFill/>
                      </a:ln>
                      <a:solidFill>
                        <a:srgbClr val="000000">
                          <a:lumMod val="50000"/>
                          <a:lumOff val="50000"/>
                        </a:srgbClr>
                      </a:solidFill>
                      <a:effectLst/>
                      <a:uLnTx/>
                      <a:uFillTx/>
                      <a:latin typeface="Arial"/>
                      <a:ea typeface="+mn-ea"/>
                      <a:cs typeface="+mn-cs"/>
                    </a:endParaRPr>
                  </a:p>
                </p:txBody>
              </p:sp>
              <p:sp>
                <p:nvSpPr>
                  <p:cNvPr id="89" name="TextBox 88"/>
                  <p:cNvSpPr txBox="1"/>
                  <p:nvPr/>
                </p:nvSpPr>
                <p:spPr>
                  <a:xfrm>
                    <a:off x="237864" y="2975268"/>
                    <a:ext cx="1272143" cy="861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3600" b="1" i="0" u="none" strike="noStrike" kern="1200" cap="none" spc="0" normalizeH="0" baseline="0" noProof="0" dirty="0">
                        <a:ln>
                          <a:noFill/>
                        </a:ln>
                        <a:solidFill>
                          <a:srgbClr val="000000">
                            <a:lumMod val="50000"/>
                            <a:lumOff val="50000"/>
                          </a:srgbClr>
                        </a:solidFill>
                        <a:effectLst/>
                        <a:uLnTx/>
                        <a:uFillTx/>
                        <a:latin typeface="Arial"/>
                        <a:ea typeface="+mn-ea"/>
                        <a:cs typeface="+mn-cs"/>
                      </a:rPr>
                      <a:t>266</a:t>
                    </a:r>
                    <a:endParaRPr kumimoji="0" lang="en-GB" sz="3600" b="0" i="0" u="none" strike="noStrike" kern="1200" cap="none" spc="0" normalizeH="0" baseline="0" noProof="0" dirty="0">
                      <a:ln>
                        <a:noFill/>
                      </a:ln>
                      <a:solidFill>
                        <a:srgbClr val="000000">
                          <a:lumMod val="50000"/>
                          <a:lumOff val="50000"/>
                        </a:srgbClr>
                      </a:solidFill>
                      <a:effectLst/>
                      <a:uLnTx/>
                      <a:uFillTx/>
                      <a:latin typeface="Arial"/>
                      <a:ea typeface="+mn-ea"/>
                      <a:cs typeface="+mn-cs"/>
                    </a:endParaRPr>
                  </a:p>
                </p:txBody>
              </p:sp>
            </p:grpSp>
          </p:grpSp>
          <p:grpSp>
            <p:nvGrpSpPr>
              <p:cNvPr id="83" name="Group 82"/>
              <p:cNvGrpSpPr/>
              <p:nvPr/>
            </p:nvGrpSpPr>
            <p:grpSpPr>
              <a:xfrm>
                <a:off x="-243806" y="6439188"/>
                <a:ext cx="2620342" cy="916779"/>
                <a:chOff x="1241683" y="5594349"/>
                <a:chExt cx="2620342" cy="916779"/>
              </a:xfrm>
            </p:grpSpPr>
            <p:sp>
              <p:nvSpPr>
                <p:cNvPr id="84" name="TextBox 83"/>
                <p:cNvSpPr txBox="1"/>
                <p:nvPr/>
              </p:nvSpPr>
              <p:spPr>
                <a:xfrm>
                  <a:off x="1241683" y="5594349"/>
                  <a:ext cx="874597"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3300" b="1" i="0" u="none" strike="noStrike" kern="1200" cap="none" spc="0" normalizeH="0" baseline="0" noProof="0" dirty="0">
                      <a:ln>
                        <a:noFill/>
                      </a:ln>
                      <a:solidFill>
                        <a:srgbClr val="000000">
                          <a:lumMod val="50000"/>
                          <a:lumOff val="50000"/>
                        </a:srgbClr>
                      </a:solidFill>
                      <a:effectLst/>
                      <a:uLnTx/>
                      <a:uFillTx/>
                      <a:latin typeface="Arial"/>
                      <a:ea typeface="+mn-ea"/>
                      <a:cs typeface="+mn-cs"/>
                    </a:rPr>
                    <a:t>23</a:t>
                  </a:r>
                  <a:endParaRPr kumimoji="0" lang="en-GB" sz="3300" b="0" i="0" u="none" strike="noStrike" kern="1200" cap="none" spc="0" normalizeH="0" baseline="0" noProof="0" dirty="0">
                    <a:ln>
                      <a:noFill/>
                    </a:ln>
                    <a:solidFill>
                      <a:srgbClr val="000000">
                        <a:lumMod val="50000"/>
                        <a:lumOff val="50000"/>
                      </a:srgbClr>
                    </a:solidFill>
                    <a:effectLst/>
                    <a:uLnTx/>
                    <a:uFillTx/>
                    <a:latin typeface="Arial"/>
                    <a:ea typeface="+mn-ea"/>
                    <a:cs typeface="+mn-cs"/>
                  </a:endParaRPr>
                </a:p>
              </p:txBody>
            </p:sp>
            <p:sp>
              <p:nvSpPr>
                <p:cNvPr id="85" name="TextBox 84"/>
                <p:cNvSpPr txBox="1"/>
                <p:nvPr/>
              </p:nvSpPr>
              <p:spPr>
                <a:xfrm>
                  <a:off x="1952381" y="5726299"/>
                  <a:ext cx="1909644" cy="784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kumimoji="0" lang="en-GB" sz="1200" b="0" i="0" u="none" strike="noStrike" kern="1200" cap="none" spc="0" normalizeH="0" baseline="0" noProof="0" dirty="0">
                      <a:ln>
                        <a:noFill/>
                      </a:ln>
                      <a:solidFill>
                        <a:srgbClr val="000000">
                          <a:lumMod val="50000"/>
                          <a:lumOff val="50000"/>
                        </a:srgbClr>
                      </a:solidFill>
                      <a:effectLst/>
                      <a:uLnTx/>
                      <a:uFillTx/>
                      <a:latin typeface="Arial"/>
                      <a:ea typeface="+mn-ea"/>
                      <a:cs typeface="+mn-cs"/>
                    </a:rPr>
                    <a:t>Enhanced Controls </a:t>
                  </a:r>
                  <a:r>
                    <a:rPr kumimoji="0" lang="en-GB" sz="825" b="0" i="0" u="none" strike="noStrike" kern="1200" cap="none" spc="0" normalizeH="0" baseline="0" noProof="0" dirty="0">
                      <a:ln>
                        <a:noFill/>
                      </a:ln>
                      <a:solidFill>
                        <a:srgbClr val="000000">
                          <a:lumMod val="50000"/>
                          <a:lumOff val="50000"/>
                        </a:srgbClr>
                      </a:solidFill>
                      <a:effectLst/>
                      <a:uLnTx/>
                      <a:uFillTx/>
                      <a:latin typeface="Arial"/>
                      <a:ea typeface="+mn-ea"/>
                      <a:cs typeface="+mn-cs"/>
                    </a:rPr>
                    <a:t>(Required Additional Efforts)</a:t>
                  </a:r>
                </a:p>
              </p:txBody>
            </p:sp>
          </p:grpSp>
        </p:grpSp>
        <p:sp>
          <p:nvSpPr>
            <p:cNvPr id="76" name="Freeform 75"/>
            <p:cNvSpPr/>
            <p:nvPr/>
          </p:nvSpPr>
          <p:spPr>
            <a:xfrm rot="18615516">
              <a:off x="2851203" y="4500537"/>
              <a:ext cx="1284062" cy="410090"/>
            </a:xfrm>
            <a:custGeom>
              <a:avLst/>
              <a:gdLst>
                <a:gd name="connsiteX0" fmla="*/ 0 w 1528549"/>
                <a:gd name="connsiteY0" fmla="*/ 0 h 727262"/>
                <a:gd name="connsiteX1" fmla="*/ 573206 w 1528549"/>
                <a:gd name="connsiteY1" fmla="*/ 641445 h 727262"/>
                <a:gd name="connsiteX2" fmla="*/ 1528549 w 1528549"/>
                <a:gd name="connsiteY2" fmla="*/ 723331 h 727262"/>
              </a:gdLst>
              <a:ahLst/>
              <a:cxnLst>
                <a:cxn ang="0">
                  <a:pos x="connsiteX0" y="connsiteY0"/>
                </a:cxn>
                <a:cxn ang="0">
                  <a:pos x="connsiteX1" y="connsiteY1"/>
                </a:cxn>
                <a:cxn ang="0">
                  <a:pos x="connsiteX2" y="connsiteY2"/>
                </a:cxn>
              </a:cxnLst>
              <a:rect l="l" t="t" r="r" b="b"/>
              <a:pathLst>
                <a:path w="1528549" h="727262">
                  <a:moveTo>
                    <a:pt x="0" y="0"/>
                  </a:moveTo>
                  <a:cubicBezTo>
                    <a:pt x="159224" y="260445"/>
                    <a:pt x="318448" y="520890"/>
                    <a:pt x="573206" y="641445"/>
                  </a:cubicBezTo>
                  <a:cubicBezTo>
                    <a:pt x="827964" y="762000"/>
                    <a:pt x="1373874" y="718782"/>
                    <a:pt x="1528549" y="723331"/>
                  </a:cubicBezTo>
                </a:path>
              </a:pathLst>
            </a:cu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77" name="Freeform 76"/>
            <p:cNvSpPr/>
            <p:nvPr/>
          </p:nvSpPr>
          <p:spPr>
            <a:xfrm rot="739890">
              <a:off x="544513" y="3949051"/>
              <a:ext cx="867001" cy="1350152"/>
            </a:xfrm>
            <a:custGeom>
              <a:avLst/>
              <a:gdLst>
                <a:gd name="connsiteX0" fmla="*/ 0 w 1528549"/>
                <a:gd name="connsiteY0" fmla="*/ 0 h 727262"/>
                <a:gd name="connsiteX1" fmla="*/ 573206 w 1528549"/>
                <a:gd name="connsiteY1" fmla="*/ 641445 h 727262"/>
                <a:gd name="connsiteX2" fmla="*/ 1528549 w 1528549"/>
                <a:gd name="connsiteY2" fmla="*/ 723331 h 727262"/>
              </a:gdLst>
              <a:ahLst/>
              <a:cxnLst>
                <a:cxn ang="0">
                  <a:pos x="connsiteX0" y="connsiteY0"/>
                </a:cxn>
                <a:cxn ang="0">
                  <a:pos x="connsiteX1" y="connsiteY1"/>
                </a:cxn>
                <a:cxn ang="0">
                  <a:pos x="connsiteX2" y="connsiteY2"/>
                </a:cxn>
              </a:cxnLst>
              <a:rect l="l" t="t" r="r" b="b"/>
              <a:pathLst>
                <a:path w="1528549" h="727262">
                  <a:moveTo>
                    <a:pt x="0" y="0"/>
                  </a:moveTo>
                  <a:cubicBezTo>
                    <a:pt x="159224" y="260445"/>
                    <a:pt x="318448" y="520890"/>
                    <a:pt x="573206" y="641445"/>
                  </a:cubicBezTo>
                  <a:cubicBezTo>
                    <a:pt x="827964" y="762000"/>
                    <a:pt x="1373874" y="718782"/>
                    <a:pt x="1528549" y="723331"/>
                  </a:cubicBezTo>
                </a:path>
              </a:pathLst>
            </a:cu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81" name="Freeform 80"/>
            <p:cNvSpPr/>
            <p:nvPr/>
          </p:nvSpPr>
          <p:spPr>
            <a:xfrm rot="9902171">
              <a:off x="5499525" y="1535565"/>
              <a:ext cx="1586630" cy="375885"/>
            </a:xfrm>
            <a:custGeom>
              <a:avLst/>
              <a:gdLst>
                <a:gd name="connsiteX0" fmla="*/ 0 w 1528549"/>
                <a:gd name="connsiteY0" fmla="*/ 0 h 727262"/>
                <a:gd name="connsiteX1" fmla="*/ 573206 w 1528549"/>
                <a:gd name="connsiteY1" fmla="*/ 641445 h 727262"/>
                <a:gd name="connsiteX2" fmla="*/ 1528549 w 1528549"/>
                <a:gd name="connsiteY2" fmla="*/ 723331 h 727262"/>
              </a:gdLst>
              <a:ahLst/>
              <a:cxnLst>
                <a:cxn ang="0">
                  <a:pos x="connsiteX0" y="connsiteY0"/>
                </a:cxn>
                <a:cxn ang="0">
                  <a:pos x="connsiteX1" y="connsiteY1"/>
                </a:cxn>
                <a:cxn ang="0">
                  <a:pos x="connsiteX2" y="connsiteY2"/>
                </a:cxn>
              </a:cxnLst>
              <a:rect l="l" t="t" r="r" b="b"/>
              <a:pathLst>
                <a:path w="1528549" h="727262">
                  <a:moveTo>
                    <a:pt x="0" y="0"/>
                  </a:moveTo>
                  <a:cubicBezTo>
                    <a:pt x="159224" y="260445"/>
                    <a:pt x="318448" y="520890"/>
                    <a:pt x="573206" y="641445"/>
                  </a:cubicBezTo>
                  <a:cubicBezTo>
                    <a:pt x="827964" y="762000"/>
                    <a:pt x="1373874" y="718782"/>
                    <a:pt x="1528549" y="723331"/>
                  </a:cubicBezTo>
                </a:path>
              </a:pathLst>
            </a:cu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53" name="Freeform 52"/>
            <p:cNvSpPr/>
            <p:nvPr/>
          </p:nvSpPr>
          <p:spPr>
            <a:xfrm rot="10800000">
              <a:off x="5601805" y="4038680"/>
              <a:ext cx="1139020" cy="512696"/>
            </a:xfrm>
            <a:custGeom>
              <a:avLst/>
              <a:gdLst>
                <a:gd name="connsiteX0" fmla="*/ 0 w 1528549"/>
                <a:gd name="connsiteY0" fmla="*/ 0 h 727262"/>
                <a:gd name="connsiteX1" fmla="*/ 573206 w 1528549"/>
                <a:gd name="connsiteY1" fmla="*/ 641445 h 727262"/>
                <a:gd name="connsiteX2" fmla="*/ 1528549 w 1528549"/>
                <a:gd name="connsiteY2" fmla="*/ 723331 h 727262"/>
              </a:gdLst>
              <a:ahLst/>
              <a:cxnLst>
                <a:cxn ang="0">
                  <a:pos x="connsiteX0" y="connsiteY0"/>
                </a:cxn>
                <a:cxn ang="0">
                  <a:pos x="connsiteX1" y="connsiteY1"/>
                </a:cxn>
                <a:cxn ang="0">
                  <a:pos x="connsiteX2" y="connsiteY2"/>
                </a:cxn>
              </a:cxnLst>
              <a:rect l="l" t="t" r="r" b="b"/>
              <a:pathLst>
                <a:path w="1528549" h="727262">
                  <a:moveTo>
                    <a:pt x="0" y="0"/>
                  </a:moveTo>
                  <a:cubicBezTo>
                    <a:pt x="159224" y="260445"/>
                    <a:pt x="318448" y="520890"/>
                    <a:pt x="573206" y="641445"/>
                  </a:cubicBezTo>
                  <a:cubicBezTo>
                    <a:pt x="827964" y="762000"/>
                    <a:pt x="1373874" y="718782"/>
                    <a:pt x="1528549" y="723331"/>
                  </a:cubicBezTo>
                </a:path>
              </a:pathLst>
            </a:cu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54" name="Freeform 53"/>
            <p:cNvSpPr/>
            <p:nvPr/>
          </p:nvSpPr>
          <p:spPr>
            <a:xfrm rot="15553575">
              <a:off x="7649294" y="3861571"/>
              <a:ext cx="1059893" cy="550971"/>
            </a:xfrm>
            <a:custGeom>
              <a:avLst/>
              <a:gdLst>
                <a:gd name="connsiteX0" fmla="*/ 0 w 1528549"/>
                <a:gd name="connsiteY0" fmla="*/ 0 h 727262"/>
                <a:gd name="connsiteX1" fmla="*/ 573206 w 1528549"/>
                <a:gd name="connsiteY1" fmla="*/ 641445 h 727262"/>
                <a:gd name="connsiteX2" fmla="*/ 1528549 w 1528549"/>
                <a:gd name="connsiteY2" fmla="*/ 723331 h 727262"/>
              </a:gdLst>
              <a:ahLst/>
              <a:cxnLst>
                <a:cxn ang="0">
                  <a:pos x="connsiteX0" y="connsiteY0"/>
                </a:cxn>
                <a:cxn ang="0">
                  <a:pos x="connsiteX1" y="connsiteY1"/>
                </a:cxn>
                <a:cxn ang="0">
                  <a:pos x="connsiteX2" y="connsiteY2"/>
                </a:cxn>
              </a:cxnLst>
              <a:rect l="l" t="t" r="r" b="b"/>
              <a:pathLst>
                <a:path w="1528549" h="727262">
                  <a:moveTo>
                    <a:pt x="0" y="0"/>
                  </a:moveTo>
                  <a:cubicBezTo>
                    <a:pt x="159224" y="260445"/>
                    <a:pt x="318448" y="520890"/>
                    <a:pt x="573206" y="641445"/>
                  </a:cubicBezTo>
                  <a:cubicBezTo>
                    <a:pt x="827964" y="762000"/>
                    <a:pt x="1373874" y="718782"/>
                    <a:pt x="1528549" y="723331"/>
                  </a:cubicBezTo>
                </a:path>
              </a:pathLst>
            </a:cu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55" name="Freeform 54"/>
            <p:cNvSpPr/>
            <p:nvPr/>
          </p:nvSpPr>
          <p:spPr>
            <a:xfrm rot="15553575">
              <a:off x="8159336" y="2390404"/>
              <a:ext cx="692432" cy="550971"/>
            </a:xfrm>
            <a:custGeom>
              <a:avLst/>
              <a:gdLst>
                <a:gd name="connsiteX0" fmla="*/ 0 w 1528549"/>
                <a:gd name="connsiteY0" fmla="*/ 0 h 727262"/>
                <a:gd name="connsiteX1" fmla="*/ 573206 w 1528549"/>
                <a:gd name="connsiteY1" fmla="*/ 641445 h 727262"/>
                <a:gd name="connsiteX2" fmla="*/ 1528549 w 1528549"/>
                <a:gd name="connsiteY2" fmla="*/ 723331 h 727262"/>
              </a:gdLst>
              <a:ahLst/>
              <a:cxnLst>
                <a:cxn ang="0">
                  <a:pos x="connsiteX0" y="connsiteY0"/>
                </a:cxn>
                <a:cxn ang="0">
                  <a:pos x="connsiteX1" y="connsiteY1"/>
                </a:cxn>
                <a:cxn ang="0">
                  <a:pos x="connsiteX2" y="connsiteY2"/>
                </a:cxn>
              </a:cxnLst>
              <a:rect l="l" t="t" r="r" b="b"/>
              <a:pathLst>
                <a:path w="1528549" h="727262">
                  <a:moveTo>
                    <a:pt x="0" y="0"/>
                  </a:moveTo>
                  <a:cubicBezTo>
                    <a:pt x="159224" y="260445"/>
                    <a:pt x="318448" y="520890"/>
                    <a:pt x="573206" y="641445"/>
                  </a:cubicBezTo>
                  <a:cubicBezTo>
                    <a:pt x="827964" y="762000"/>
                    <a:pt x="1373874" y="718782"/>
                    <a:pt x="1528549" y="723331"/>
                  </a:cubicBezTo>
                </a:path>
              </a:pathLst>
            </a:cu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grpSp>
      <p:sp>
        <p:nvSpPr>
          <p:cNvPr id="47" name="Action Button: Back or Previous 46">
            <a:hlinkClick r:id="" action="ppaction://hlinkshowjump?jump=previousslide" highlightClick="1"/>
          </p:cNvPr>
          <p:cNvSpPr/>
          <p:nvPr/>
        </p:nvSpPr>
        <p:spPr>
          <a:xfrm>
            <a:off x="11791176" y="6135094"/>
            <a:ext cx="247397" cy="240085"/>
          </a:xfrm>
          <a:prstGeom prst="actionButtonBackPrevious">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48" name="Action Button: Home 47">
            <a:hlinkClick r:id="rId6" action="ppaction://hlinksldjump" highlightClick="1"/>
          </p:cNvPr>
          <p:cNvSpPr/>
          <p:nvPr/>
        </p:nvSpPr>
        <p:spPr>
          <a:xfrm>
            <a:off x="11485894" y="6133857"/>
            <a:ext cx="261905" cy="240086"/>
          </a:xfrm>
          <a:prstGeom prst="actionButtonHom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a:ea typeface="+mn-ea"/>
              <a:cs typeface="+mn-cs"/>
            </a:endParaRPr>
          </a:p>
        </p:txBody>
      </p:sp>
      <p:sp>
        <p:nvSpPr>
          <p:cNvPr id="3" name="Rounded Rectangle 2"/>
          <p:cNvSpPr/>
          <p:nvPr/>
        </p:nvSpPr>
        <p:spPr>
          <a:xfrm>
            <a:off x="9130456" y="3225471"/>
            <a:ext cx="2753875" cy="1112352"/>
          </a:xfrm>
          <a:prstGeom prst="roundRect">
            <a:avLst>
              <a:gd name="adj" fmla="val 9134"/>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Meetings with </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Control Owners, PoCs, Subject Matter Experts, RCSA Owners</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B4B4B"/>
              </a:solidFill>
              <a:effectLst/>
              <a:uLnTx/>
              <a:uFillTx/>
              <a:latin typeface="Arial"/>
              <a:ea typeface="+mn-ea"/>
              <a:cs typeface="+mn-cs"/>
            </a:endParaRPr>
          </a:p>
        </p:txBody>
      </p:sp>
      <p:sp>
        <p:nvSpPr>
          <p:cNvPr id="49" name="Rounded Rectangle 48"/>
          <p:cNvSpPr/>
          <p:nvPr/>
        </p:nvSpPr>
        <p:spPr>
          <a:xfrm>
            <a:off x="9146486" y="4613979"/>
            <a:ext cx="2753875" cy="1112352"/>
          </a:xfrm>
          <a:prstGeom prst="roundRect">
            <a:avLst>
              <a:gd name="adj" fmla="val 4924"/>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Stakeholders involved</a:t>
            </a:r>
          </a:p>
          <a:p>
            <a:pPr marL="285750" marR="0" lvl="0" indent="-285750" algn="l" defTabSz="914400" rtl="0" eaLnBrk="1" fontAlgn="auto" latinLnBrk="0" hangingPunct="1">
              <a:lnSpc>
                <a:spcPct val="9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All of the above</a:t>
            </a:r>
          </a:p>
          <a:p>
            <a:pPr marL="285750" marR="0" lvl="0" indent="-285750" algn="l" defTabSz="914400" rtl="0" eaLnBrk="1" fontAlgn="auto" latinLnBrk="0" hangingPunct="1">
              <a:lnSpc>
                <a:spcPct val="9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Service Owners/Service leads</a:t>
            </a:r>
          </a:p>
          <a:p>
            <a:pPr marL="285750" marR="0" lvl="0" indent="-285750" algn="l" defTabSz="914400" rtl="0" eaLnBrk="1" fontAlgn="auto" latinLnBrk="0" hangingPunct="1">
              <a:lnSpc>
                <a:spcPct val="9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TRCSenior Management </a:t>
            </a:r>
          </a:p>
          <a:p>
            <a:pPr marL="285750" marR="0" lvl="0" indent="-285750" algn="l" defTabSz="914400" rtl="0" eaLnBrk="1" fontAlgn="auto" latinLnBrk="0" hangingPunct="1">
              <a:lnSpc>
                <a:spcPct val="9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Tech Ops Risk Management </a:t>
            </a:r>
          </a:p>
          <a:p>
            <a:pPr marL="285750" marR="0" lvl="0" indent="-285750" algn="l" defTabSz="914400" rtl="0" eaLnBrk="1" fontAlgn="auto" latinLnBrk="0" hangingPunct="1">
              <a:lnSpc>
                <a:spcPct val="9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CORM</a:t>
            </a:r>
            <a:endParaRPr kumimoji="0" lang="en-US" sz="1200" b="0" i="0" u="none" strike="noStrike" kern="1200" cap="none" spc="0" normalizeH="0" baseline="0" noProof="0" dirty="0">
              <a:ln>
                <a:noFill/>
              </a:ln>
              <a:solidFill>
                <a:srgbClr val="4B4B4B"/>
              </a:solidFill>
              <a:effectLst/>
              <a:uLnTx/>
              <a:uFillTx/>
              <a:latin typeface="Arial"/>
              <a:ea typeface="+mn-ea"/>
              <a:cs typeface="+mn-cs"/>
            </a:endParaRPr>
          </a:p>
        </p:txBody>
      </p:sp>
      <p:sp>
        <p:nvSpPr>
          <p:cNvPr id="50" name="Rounded Rectangle 49"/>
          <p:cNvSpPr/>
          <p:nvPr/>
        </p:nvSpPr>
        <p:spPr>
          <a:xfrm>
            <a:off x="9130456" y="1211438"/>
            <a:ext cx="2753875" cy="1788801"/>
          </a:xfrm>
          <a:prstGeom prst="roundRect">
            <a:avLst>
              <a:gd name="adj" fmla="val 6354"/>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Evidences collected include but are not limited to </a:t>
            </a:r>
          </a:p>
          <a:p>
            <a:pPr marL="171450" marR="0" lvl="0" indent="-171450" algn="l" defTabSz="914400" rtl="0" eaLnBrk="1" fontAlgn="auto" latinLnBrk="0" hangingPunct="1">
              <a:lnSpc>
                <a:spcPct val="9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Data logs</a:t>
            </a:r>
          </a:p>
          <a:p>
            <a:pPr marL="171450" marR="0" lvl="0" indent="-171450" algn="l" defTabSz="914400" rtl="0" eaLnBrk="1" fontAlgn="auto" latinLnBrk="0" hangingPunct="1">
              <a:lnSpc>
                <a:spcPct val="9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Screenshots of systems with access restrictions</a:t>
            </a:r>
          </a:p>
          <a:p>
            <a:pPr marL="171450" marR="0" lvl="0" indent="-171450" algn="l" defTabSz="914400" rtl="0" eaLnBrk="1" fontAlgn="auto" latinLnBrk="0" hangingPunct="1">
              <a:lnSpc>
                <a:spcPct val="9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Project / Program Documentation</a:t>
            </a:r>
          </a:p>
          <a:p>
            <a:pPr marL="171450" marR="0" lvl="0" indent="-171450" algn="l" defTabSz="914400" rtl="0" eaLnBrk="1" fontAlgn="auto" latinLnBrk="0" hangingPunct="1">
              <a:lnSpc>
                <a:spcPct val="9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SharePoint sites</a:t>
            </a:r>
          </a:p>
          <a:p>
            <a:pPr marL="171450" marR="0" lvl="0" indent="-171450" algn="l" defTabSz="914400" rtl="0" eaLnBrk="1" fontAlgn="auto" latinLnBrk="0" hangingPunct="1">
              <a:lnSpc>
                <a:spcPct val="9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URLs</a:t>
            </a:r>
          </a:p>
          <a:p>
            <a:pPr marL="171450" marR="0" lvl="0" indent="-171450" algn="l" defTabSz="914400" rtl="0" eaLnBrk="1" fontAlgn="auto" latinLnBrk="0" hangingPunct="1">
              <a:lnSpc>
                <a:spcPct val="9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4B4B4B"/>
                </a:solidFill>
                <a:effectLst/>
                <a:uLnTx/>
                <a:uFillTx/>
                <a:latin typeface="Arial"/>
                <a:ea typeface="+mn-ea"/>
                <a:cs typeface="+mn-cs"/>
              </a:rPr>
              <a:t>Emails</a:t>
            </a:r>
          </a:p>
        </p:txBody>
      </p:sp>
      <p:sp>
        <p:nvSpPr>
          <p:cNvPr id="56" name="Title 2"/>
          <p:cNvSpPr>
            <a:spLocks noGrp="1"/>
          </p:cNvSpPr>
          <p:nvPr>
            <p:ph type="title"/>
          </p:nvPr>
        </p:nvSpPr>
        <p:spPr>
          <a:xfrm>
            <a:off x="297783" y="457209"/>
            <a:ext cx="11589423" cy="461665"/>
          </a:xfrm>
        </p:spPr>
        <p:txBody>
          <a:bodyPr/>
          <a:lstStyle/>
          <a:p>
            <a:r>
              <a:rPr lang="en-US" dirty="0" smtClean="0"/>
              <a:t>Control Assessment journey in numbers</a:t>
            </a:r>
            <a:endParaRPr lang="en-US" dirty="0"/>
          </a:p>
        </p:txBody>
      </p:sp>
    </p:spTree>
    <p:extLst>
      <p:ext uri="{BB962C8B-B14F-4D97-AF65-F5344CB8AC3E}">
        <p14:creationId xmlns:p14="http://schemas.microsoft.com/office/powerpoint/2010/main" val="1071166225"/>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txBox="1">
            <a:spLocks/>
          </p:cNvSpPr>
          <p:nvPr/>
        </p:nvSpPr>
        <p:spPr bwMode="auto">
          <a:xfrm>
            <a:off x="1524000" y="633047"/>
            <a:ext cx="8684756" cy="492369"/>
          </a:xfrm>
          <a:prstGeom prst="rect">
            <a:avLst/>
          </a:prstGeom>
          <a:solidFill>
            <a:schemeClr val="accent1"/>
          </a:solidFill>
          <a:ln>
            <a:noFill/>
          </a:ln>
          <a:extLst/>
        </p:spPr>
        <p:txBody>
          <a:bodyPr vert="horz" wrap="square" lIns="0" tIns="0" rIns="0" bIns="0" numCol="1" anchor="ctr" anchorCtr="0" compatLnSpc="1">
            <a:prstTxWarp prst="textNoShape">
              <a:avLst/>
            </a:prstTxWarp>
            <a:normAutofit/>
          </a:bodyPr>
          <a:lstStyle>
            <a:lvl1pPr algn="l" rtl="0" eaLnBrk="0" fontAlgn="base" hangingPunct="0">
              <a:lnSpc>
                <a:spcPct val="100000"/>
              </a:lnSpc>
              <a:spcBef>
                <a:spcPct val="0"/>
              </a:spcBef>
              <a:spcAft>
                <a:spcPct val="0"/>
              </a:spcAft>
              <a:defRPr sz="2400">
                <a:solidFill>
                  <a:srgbClr val="000000"/>
                </a:solidFill>
                <a:latin typeface="+mj-lt"/>
                <a:ea typeface="MS PGothic" pitchFamily="34" charset="-128"/>
                <a:cs typeface="+mj-cs"/>
              </a:defRPr>
            </a:lvl1pPr>
            <a:lvl2pPr algn="l" rtl="0" eaLnBrk="0" fontAlgn="base" hangingPunct="0">
              <a:lnSpc>
                <a:spcPct val="95000"/>
              </a:lnSpc>
              <a:spcBef>
                <a:spcPct val="0"/>
              </a:spcBef>
              <a:spcAft>
                <a:spcPct val="0"/>
              </a:spcAft>
              <a:defRPr sz="2400">
                <a:solidFill>
                  <a:schemeClr val="bg2"/>
                </a:solidFill>
                <a:latin typeface="Arial" charset="0"/>
                <a:ea typeface="MS PGothic" pitchFamily="34" charset="-128"/>
              </a:defRPr>
            </a:lvl2pPr>
            <a:lvl3pPr algn="l" rtl="0" eaLnBrk="0" fontAlgn="base" hangingPunct="0">
              <a:lnSpc>
                <a:spcPct val="95000"/>
              </a:lnSpc>
              <a:spcBef>
                <a:spcPct val="0"/>
              </a:spcBef>
              <a:spcAft>
                <a:spcPct val="0"/>
              </a:spcAft>
              <a:defRPr sz="2400">
                <a:solidFill>
                  <a:schemeClr val="bg2"/>
                </a:solidFill>
                <a:latin typeface="Arial" charset="0"/>
                <a:ea typeface="MS PGothic" pitchFamily="34" charset="-128"/>
              </a:defRPr>
            </a:lvl3pPr>
            <a:lvl4pPr algn="l" rtl="0" eaLnBrk="0" fontAlgn="base" hangingPunct="0">
              <a:lnSpc>
                <a:spcPct val="95000"/>
              </a:lnSpc>
              <a:spcBef>
                <a:spcPct val="0"/>
              </a:spcBef>
              <a:spcAft>
                <a:spcPct val="0"/>
              </a:spcAft>
              <a:defRPr sz="2400">
                <a:solidFill>
                  <a:schemeClr val="bg2"/>
                </a:solidFill>
                <a:latin typeface="Arial" charset="0"/>
                <a:ea typeface="MS PGothic" pitchFamily="34" charset="-128"/>
              </a:defRPr>
            </a:lvl4pPr>
            <a:lvl5pPr algn="l" rtl="0" eaLnBrk="0" fontAlgn="base" hangingPunct="0">
              <a:lnSpc>
                <a:spcPct val="95000"/>
              </a:lnSpc>
              <a:spcBef>
                <a:spcPct val="0"/>
              </a:spcBef>
              <a:spcAft>
                <a:spcPct val="0"/>
              </a:spcAft>
              <a:defRPr sz="2400">
                <a:solidFill>
                  <a:schemeClr val="bg2"/>
                </a:solidFill>
                <a:latin typeface="Arial" charset="0"/>
                <a:ea typeface="MS PGothic" pitchFamily="34" charset="-128"/>
              </a:defRPr>
            </a:lvl5pPr>
            <a:lvl6pPr marL="457200" algn="l" rtl="0" eaLnBrk="1" fontAlgn="base" hangingPunct="1">
              <a:lnSpc>
                <a:spcPct val="95000"/>
              </a:lnSpc>
              <a:spcBef>
                <a:spcPct val="0"/>
              </a:spcBef>
              <a:spcAft>
                <a:spcPct val="0"/>
              </a:spcAft>
              <a:defRPr sz="2800">
                <a:solidFill>
                  <a:schemeClr val="bg2"/>
                </a:solidFill>
                <a:latin typeface="Arial" charset="0"/>
              </a:defRPr>
            </a:lvl6pPr>
            <a:lvl7pPr marL="914400" algn="l" rtl="0" eaLnBrk="1" fontAlgn="base" hangingPunct="1">
              <a:lnSpc>
                <a:spcPct val="95000"/>
              </a:lnSpc>
              <a:spcBef>
                <a:spcPct val="0"/>
              </a:spcBef>
              <a:spcAft>
                <a:spcPct val="0"/>
              </a:spcAft>
              <a:defRPr sz="2800">
                <a:solidFill>
                  <a:schemeClr val="bg2"/>
                </a:solidFill>
                <a:latin typeface="Arial" charset="0"/>
              </a:defRPr>
            </a:lvl7pPr>
            <a:lvl8pPr marL="1371600" algn="l" rtl="0" eaLnBrk="1" fontAlgn="base" hangingPunct="1">
              <a:lnSpc>
                <a:spcPct val="95000"/>
              </a:lnSpc>
              <a:spcBef>
                <a:spcPct val="0"/>
              </a:spcBef>
              <a:spcAft>
                <a:spcPct val="0"/>
              </a:spcAft>
              <a:defRPr sz="2800">
                <a:solidFill>
                  <a:schemeClr val="bg2"/>
                </a:solidFill>
                <a:latin typeface="Arial" charset="0"/>
              </a:defRPr>
            </a:lvl8pPr>
            <a:lvl9pPr marL="1828800" algn="l" rtl="0" eaLnBrk="1" fontAlgn="base" hangingPunct="1">
              <a:lnSpc>
                <a:spcPct val="95000"/>
              </a:lnSpc>
              <a:spcBef>
                <a:spcPct val="0"/>
              </a:spcBef>
              <a:spcAft>
                <a:spcPct val="0"/>
              </a:spcAft>
              <a:defRPr sz="2800">
                <a:solidFill>
                  <a:schemeClr val="bg2"/>
                </a:solidFill>
                <a:latin typeface="Arial" charset="0"/>
              </a:defRPr>
            </a:lvl9pPr>
          </a:lstStyle>
          <a:p>
            <a:pPr marL="360000"/>
            <a:r>
              <a:rPr lang="en-US" sz="2215" b="1" kern="0" dirty="0">
                <a:solidFill>
                  <a:srgbClr val="FFFFFF"/>
                </a:solidFill>
                <a:latin typeface="Arial"/>
              </a:rPr>
              <a:t>Our Journey in Numbers</a:t>
            </a:r>
            <a:endParaRPr lang="en-US" sz="2215" b="1" kern="0" dirty="0">
              <a:solidFill>
                <a:srgbClr val="FFFFFF"/>
              </a:solidFill>
              <a:latin typeface="Arial"/>
            </a:endParaRPr>
          </a:p>
        </p:txBody>
      </p:sp>
      <p:grpSp>
        <p:nvGrpSpPr>
          <p:cNvPr id="27" name="Group 26"/>
          <p:cNvGrpSpPr/>
          <p:nvPr/>
        </p:nvGrpSpPr>
        <p:grpSpPr>
          <a:xfrm>
            <a:off x="2934635" y="2109826"/>
            <a:ext cx="4226627" cy="1015663"/>
            <a:chOff x="4037060" y="1898818"/>
            <a:chExt cx="3141554" cy="1015663"/>
          </a:xfrm>
        </p:grpSpPr>
        <p:sp>
          <p:nvSpPr>
            <p:cNvPr id="6" name="TextBox 5"/>
            <p:cNvSpPr txBox="1"/>
            <p:nvPr/>
          </p:nvSpPr>
          <p:spPr>
            <a:xfrm>
              <a:off x="4037060" y="1898818"/>
              <a:ext cx="2300976" cy="1015663"/>
            </a:xfrm>
            <a:prstGeom prst="rect">
              <a:avLst/>
            </a:prstGeom>
            <a:noFill/>
          </p:spPr>
          <p:txBody>
            <a:bodyPr wrap="none" rtlCol="0">
              <a:spAutoFit/>
            </a:bodyPr>
            <a:lstStyle/>
            <a:p>
              <a:pPr>
                <a:spcBef>
                  <a:spcPts val="1200"/>
                </a:spcBef>
              </a:pPr>
              <a:r>
                <a:rPr lang="en-GB" sz="6000" b="1" dirty="0">
                  <a:solidFill>
                    <a:srgbClr val="A29060">
                      <a:lumMod val="50000"/>
                    </a:srgbClr>
                  </a:solidFill>
                  <a:latin typeface="Arial"/>
                </a:rPr>
                <a:t>16</a:t>
              </a:r>
              <a:r>
                <a:rPr lang="en-GB" sz="2000" b="1" dirty="0">
                  <a:solidFill>
                    <a:srgbClr val="A29060">
                      <a:lumMod val="50000"/>
                    </a:srgbClr>
                  </a:solidFill>
                  <a:latin typeface="Arial"/>
                </a:rPr>
                <a:t> </a:t>
              </a:r>
              <a:r>
                <a:rPr lang="en-GB" sz="2800" b="1" dirty="0">
                  <a:solidFill>
                    <a:srgbClr val="A29060">
                      <a:lumMod val="50000"/>
                    </a:srgbClr>
                  </a:solidFill>
                  <a:latin typeface="Arial"/>
                </a:rPr>
                <a:t>or</a:t>
              </a:r>
              <a:r>
                <a:rPr lang="en-GB" sz="2000" b="1" dirty="0">
                  <a:solidFill>
                    <a:srgbClr val="A29060">
                      <a:lumMod val="50000"/>
                    </a:srgbClr>
                  </a:solidFill>
                  <a:latin typeface="Arial"/>
                </a:rPr>
                <a:t> </a:t>
              </a:r>
              <a:r>
                <a:rPr lang="en-GB" sz="6000" b="1" dirty="0">
                  <a:solidFill>
                    <a:srgbClr val="A29060">
                      <a:lumMod val="50000"/>
                    </a:srgbClr>
                  </a:solidFill>
                  <a:latin typeface="Arial"/>
                </a:rPr>
                <a:t>23%</a:t>
              </a:r>
              <a:endParaRPr lang="en-GB" sz="4000" dirty="0">
                <a:solidFill>
                  <a:srgbClr val="A29060">
                    <a:lumMod val="50000"/>
                  </a:srgbClr>
                </a:solidFill>
                <a:latin typeface="Arial"/>
              </a:endParaRPr>
            </a:p>
          </p:txBody>
        </p:sp>
        <p:sp>
          <p:nvSpPr>
            <p:cNvPr id="7" name="TextBox 6"/>
            <p:cNvSpPr txBox="1"/>
            <p:nvPr/>
          </p:nvSpPr>
          <p:spPr>
            <a:xfrm>
              <a:off x="6247834" y="2048735"/>
              <a:ext cx="930780" cy="769441"/>
            </a:xfrm>
            <a:prstGeom prst="rect">
              <a:avLst/>
            </a:prstGeom>
            <a:noFill/>
          </p:spPr>
          <p:txBody>
            <a:bodyPr wrap="none" rtlCol="0">
              <a:spAutoFit/>
            </a:bodyPr>
            <a:lstStyle/>
            <a:p>
              <a:pPr>
                <a:spcBef>
                  <a:spcPts val="1200"/>
                </a:spcBef>
              </a:pPr>
              <a:r>
                <a:rPr lang="en-GB" sz="2200" dirty="0">
                  <a:solidFill>
                    <a:srgbClr val="A29060">
                      <a:lumMod val="50000"/>
                    </a:srgbClr>
                  </a:solidFill>
                  <a:latin typeface="Arial"/>
                </a:rPr>
                <a:t>RCSAs</a:t>
              </a:r>
              <a:br>
                <a:rPr lang="en-GB" sz="2200" dirty="0">
                  <a:solidFill>
                    <a:srgbClr val="A29060">
                      <a:lumMod val="50000"/>
                    </a:srgbClr>
                  </a:solidFill>
                  <a:latin typeface="Arial"/>
                </a:rPr>
              </a:br>
              <a:r>
                <a:rPr lang="en-GB" sz="2200" dirty="0">
                  <a:solidFill>
                    <a:srgbClr val="A29060">
                      <a:lumMod val="50000"/>
                    </a:srgbClr>
                  </a:solidFill>
                  <a:latin typeface="Arial"/>
                </a:rPr>
                <a:t>in-scope</a:t>
              </a:r>
              <a:endParaRPr lang="en-GB" sz="2200" dirty="0">
                <a:solidFill>
                  <a:srgbClr val="A29060">
                    <a:lumMod val="50000"/>
                  </a:srgbClr>
                </a:solidFill>
                <a:latin typeface="Arial"/>
              </a:endParaRPr>
            </a:p>
          </p:txBody>
        </p:sp>
      </p:grpSp>
      <p:sp>
        <p:nvSpPr>
          <p:cNvPr id="5" name="TextBox 4"/>
          <p:cNvSpPr txBox="1"/>
          <p:nvPr/>
        </p:nvSpPr>
        <p:spPr>
          <a:xfrm>
            <a:off x="4466336" y="1188486"/>
            <a:ext cx="4998484" cy="830997"/>
          </a:xfrm>
          <a:prstGeom prst="rect">
            <a:avLst/>
          </a:prstGeom>
          <a:noFill/>
        </p:spPr>
        <p:txBody>
          <a:bodyPr wrap="none" rtlCol="0">
            <a:spAutoFit/>
          </a:bodyPr>
          <a:lstStyle/>
          <a:p>
            <a:pPr>
              <a:spcBef>
                <a:spcPts val="1200"/>
              </a:spcBef>
            </a:pPr>
            <a:r>
              <a:rPr lang="en-GB" sz="4800" b="1" dirty="0">
                <a:solidFill>
                  <a:srgbClr val="A29060">
                    <a:lumMod val="75000"/>
                  </a:srgbClr>
                </a:solidFill>
                <a:latin typeface="Arial"/>
              </a:rPr>
              <a:t>6</a:t>
            </a:r>
            <a:r>
              <a:rPr lang="en-GB" sz="4800" dirty="0">
                <a:solidFill>
                  <a:srgbClr val="A29060">
                    <a:lumMod val="75000"/>
                  </a:srgbClr>
                </a:solidFill>
                <a:latin typeface="Arial"/>
              </a:rPr>
              <a:t>-</a:t>
            </a:r>
            <a:r>
              <a:rPr lang="en-GB" sz="4800" b="1" dirty="0">
                <a:solidFill>
                  <a:srgbClr val="A29060">
                    <a:lumMod val="75000"/>
                  </a:srgbClr>
                </a:solidFill>
                <a:latin typeface="Arial"/>
              </a:rPr>
              <a:t>Month</a:t>
            </a:r>
            <a:r>
              <a:rPr lang="en-GB" sz="4400" dirty="0">
                <a:solidFill>
                  <a:srgbClr val="A29060">
                    <a:lumMod val="75000"/>
                  </a:srgbClr>
                </a:solidFill>
                <a:latin typeface="Arial"/>
              </a:rPr>
              <a:t> </a:t>
            </a:r>
            <a:r>
              <a:rPr lang="en-GB" sz="4800" dirty="0">
                <a:solidFill>
                  <a:srgbClr val="A29060">
                    <a:lumMod val="75000"/>
                  </a:srgbClr>
                </a:solidFill>
                <a:latin typeface="Arial"/>
              </a:rPr>
              <a:t>Initiative</a:t>
            </a:r>
            <a:endParaRPr lang="en-GB" sz="4800" dirty="0">
              <a:solidFill>
                <a:srgbClr val="A29060">
                  <a:lumMod val="75000"/>
                </a:srgbClr>
              </a:solidFill>
              <a:latin typeface="Arial"/>
            </a:endParaRPr>
          </a:p>
        </p:txBody>
      </p:sp>
      <p:grpSp>
        <p:nvGrpSpPr>
          <p:cNvPr id="24" name="Group 23"/>
          <p:cNvGrpSpPr/>
          <p:nvPr/>
        </p:nvGrpSpPr>
        <p:grpSpPr>
          <a:xfrm>
            <a:off x="1834458" y="3254335"/>
            <a:ext cx="1196465" cy="2743442"/>
            <a:chOff x="760435" y="4042082"/>
            <a:chExt cx="1196465" cy="2743442"/>
          </a:xfrm>
        </p:grpSpPr>
        <p:grpSp>
          <p:nvGrpSpPr>
            <p:cNvPr id="20" name="Group 19"/>
            <p:cNvGrpSpPr/>
            <p:nvPr/>
          </p:nvGrpSpPr>
          <p:grpSpPr>
            <a:xfrm>
              <a:off x="760435" y="4042082"/>
              <a:ext cx="1144871" cy="1695398"/>
              <a:chOff x="1330779" y="4407041"/>
              <a:chExt cx="1144871" cy="1695398"/>
            </a:xfrm>
          </p:grpSpPr>
          <p:sp>
            <p:nvSpPr>
              <p:cNvPr id="14" name="TextBox 13"/>
              <p:cNvSpPr txBox="1"/>
              <p:nvPr/>
            </p:nvSpPr>
            <p:spPr>
              <a:xfrm>
                <a:off x="1330779" y="4407041"/>
                <a:ext cx="1127232" cy="1107996"/>
              </a:xfrm>
              <a:prstGeom prst="rect">
                <a:avLst/>
              </a:prstGeom>
              <a:noFill/>
            </p:spPr>
            <p:txBody>
              <a:bodyPr wrap="none" rtlCol="0">
                <a:spAutoFit/>
              </a:bodyPr>
              <a:lstStyle/>
              <a:p>
                <a:pPr>
                  <a:spcBef>
                    <a:spcPts val="1200"/>
                  </a:spcBef>
                </a:pPr>
                <a:r>
                  <a:rPr lang="en-GB" sz="6600" b="1" dirty="0">
                    <a:solidFill>
                      <a:srgbClr val="A29060">
                        <a:lumMod val="75000"/>
                      </a:srgbClr>
                    </a:solidFill>
                    <a:latin typeface="Arial"/>
                  </a:rPr>
                  <a:t>19</a:t>
                </a:r>
                <a:endParaRPr lang="en-GB" sz="4400" dirty="0">
                  <a:solidFill>
                    <a:srgbClr val="A29060">
                      <a:lumMod val="75000"/>
                    </a:srgbClr>
                  </a:solidFill>
                  <a:latin typeface="Arial"/>
                </a:endParaRPr>
              </a:p>
            </p:txBody>
          </p:sp>
          <p:sp>
            <p:nvSpPr>
              <p:cNvPr id="15" name="TextBox 14"/>
              <p:cNvSpPr txBox="1"/>
              <p:nvPr/>
            </p:nvSpPr>
            <p:spPr>
              <a:xfrm>
                <a:off x="1383684" y="5271442"/>
                <a:ext cx="1091966" cy="830997"/>
              </a:xfrm>
              <a:prstGeom prst="rect">
                <a:avLst/>
              </a:prstGeom>
              <a:noFill/>
            </p:spPr>
            <p:txBody>
              <a:bodyPr wrap="none" rtlCol="0">
                <a:spAutoFit/>
              </a:bodyPr>
              <a:lstStyle/>
              <a:p>
                <a:pPr algn="ctr">
                  <a:spcBef>
                    <a:spcPts val="1200"/>
                  </a:spcBef>
                </a:pPr>
                <a:r>
                  <a:rPr lang="en-GB" sz="2400" dirty="0">
                    <a:solidFill>
                      <a:srgbClr val="A29060">
                        <a:lumMod val="75000"/>
                      </a:srgbClr>
                    </a:solidFill>
                    <a:latin typeface="Arial"/>
                  </a:rPr>
                  <a:t>Strong</a:t>
                </a:r>
                <a:br>
                  <a:rPr lang="en-GB" sz="2400" dirty="0">
                    <a:solidFill>
                      <a:srgbClr val="A29060">
                        <a:lumMod val="75000"/>
                      </a:srgbClr>
                    </a:solidFill>
                    <a:latin typeface="Arial"/>
                  </a:rPr>
                </a:br>
                <a:r>
                  <a:rPr lang="en-GB" sz="2400" dirty="0">
                    <a:solidFill>
                      <a:srgbClr val="A29060">
                        <a:lumMod val="75000"/>
                      </a:srgbClr>
                    </a:solidFill>
                    <a:latin typeface="Arial"/>
                  </a:rPr>
                  <a:t>Team</a:t>
                </a:r>
                <a:endParaRPr lang="en-GB" sz="2400" dirty="0">
                  <a:solidFill>
                    <a:srgbClr val="A29060">
                      <a:lumMod val="75000"/>
                    </a:srgbClr>
                  </a:solidFill>
                  <a:latin typeface="Arial"/>
                </a:endParaRPr>
              </a:p>
            </p:txBody>
          </p:sp>
        </p:grpSp>
        <p:pic>
          <p:nvPicPr>
            <p:cNvPr id="23" name="Picture 22"/>
            <p:cNvPicPr>
              <a:picLocks noChangeAspect="1"/>
            </p:cNvPicPr>
            <p:nvPr/>
          </p:nvPicPr>
          <p:blipFill rotWithShape="1">
            <a:blip r:embed="rId2">
              <a:duotone>
                <a:schemeClr val="accent1">
                  <a:shade val="45000"/>
                  <a:satMod val="135000"/>
                </a:schemeClr>
                <a:prstClr val="white"/>
              </a:duotone>
            </a:blip>
            <a:srcRect t="7309" b="7465"/>
            <a:stretch/>
          </p:blipFill>
          <p:spPr>
            <a:xfrm>
              <a:off x="829668" y="5709538"/>
              <a:ext cx="1127232" cy="1075986"/>
            </a:xfrm>
            <a:prstGeom prst="rect">
              <a:avLst/>
            </a:prstGeom>
            <a:solidFill>
              <a:schemeClr val="tx2">
                <a:lumMod val="40000"/>
                <a:lumOff val="60000"/>
                <a:alpha val="50000"/>
              </a:schemeClr>
            </a:solidFill>
          </p:spPr>
        </p:pic>
      </p:grpSp>
      <p:grpSp>
        <p:nvGrpSpPr>
          <p:cNvPr id="3" name="Group 2"/>
          <p:cNvGrpSpPr/>
          <p:nvPr/>
        </p:nvGrpSpPr>
        <p:grpSpPr>
          <a:xfrm>
            <a:off x="3661330" y="4289965"/>
            <a:ext cx="3993846" cy="1369151"/>
            <a:chOff x="1551073" y="4300038"/>
            <a:chExt cx="3993846" cy="1369151"/>
          </a:xfrm>
        </p:grpSpPr>
        <p:pic>
          <p:nvPicPr>
            <p:cNvPr id="57" name="Picture 56"/>
            <p:cNvPicPr>
              <a:picLocks noChangeAspect="1"/>
            </p:cNvPicPr>
            <p:nvPr/>
          </p:nvPicPr>
          <p:blipFill>
            <a:blip r:embed="rId3">
              <a:duotone>
                <a:schemeClr val="accent2">
                  <a:shade val="45000"/>
                  <a:satMod val="135000"/>
                </a:schemeClr>
                <a:prstClr val="white"/>
              </a:duotone>
            </a:blip>
            <a:stretch>
              <a:fillRect/>
            </a:stretch>
          </p:blipFill>
          <p:spPr>
            <a:xfrm>
              <a:off x="1551073" y="4343544"/>
              <a:ext cx="1325645" cy="1325645"/>
            </a:xfrm>
            <a:prstGeom prst="rect">
              <a:avLst/>
            </a:prstGeom>
          </p:spPr>
        </p:pic>
        <p:grpSp>
          <p:nvGrpSpPr>
            <p:cNvPr id="16" name="Group 15"/>
            <p:cNvGrpSpPr/>
            <p:nvPr/>
          </p:nvGrpSpPr>
          <p:grpSpPr>
            <a:xfrm>
              <a:off x="2706277" y="4300038"/>
              <a:ext cx="2838642" cy="1015663"/>
              <a:chOff x="2592961" y="2664367"/>
              <a:chExt cx="2838642" cy="1015663"/>
            </a:xfrm>
          </p:grpSpPr>
          <p:sp>
            <p:nvSpPr>
              <p:cNvPr id="4" name="TextBox 3"/>
              <p:cNvSpPr txBox="1"/>
              <p:nvPr/>
            </p:nvSpPr>
            <p:spPr>
              <a:xfrm>
                <a:off x="4023845" y="2811539"/>
                <a:ext cx="1407758" cy="769441"/>
              </a:xfrm>
              <a:prstGeom prst="rect">
                <a:avLst/>
              </a:prstGeom>
              <a:noFill/>
            </p:spPr>
            <p:txBody>
              <a:bodyPr wrap="none" rtlCol="0">
                <a:spAutoFit/>
              </a:bodyPr>
              <a:lstStyle/>
              <a:p>
                <a:pPr>
                  <a:spcBef>
                    <a:spcPts val="1200"/>
                  </a:spcBef>
                </a:pPr>
                <a:r>
                  <a:rPr lang="en-GB" sz="2200" dirty="0">
                    <a:solidFill>
                      <a:srgbClr val="000000">
                        <a:lumMod val="50000"/>
                        <a:lumOff val="50000"/>
                      </a:srgbClr>
                    </a:solidFill>
                    <a:latin typeface="Arial"/>
                  </a:rPr>
                  <a:t>Controls</a:t>
                </a:r>
                <a:br>
                  <a:rPr lang="en-GB" sz="2200" dirty="0">
                    <a:solidFill>
                      <a:srgbClr val="000000">
                        <a:lumMod val="50000"/>
                        <a:lumOff val="50000"/>
                      </a:srgbClr>
                    </a:solidFill>
                    <a:latin typeface="Arial"/>
                  </a:rPr>
                </a:br>
                <a:r>
                  <a:rPr lang="en-GB" sz="2200" dirty="0">
                    <a:solidFill>
                      <a:srgbClr val="000000">
                        <a:lumMod val="50000"/>
                        <a:lumOff val="50000"/>
                      </a:srgbClr>
                    </a:solidFill>
                    <a:latin typeface="Arial"/>
                  </a:rPr>
                  <a:t>Assessed</a:t>
                </a:r>
                <a:endParaRPr lang="en-GB" sz="2200" dirty="0">
                  <a:solidFill>
                    <a:srgbClr val="000000">
                      <a:lumMod val="50000"/>
                      <a:lumOff val="50000"/>
                    </a:srgbClr>
                  </a:solidFill>
                  <a:latin typeface="Arial"/>
                </a:endParaRPr>
              </a:p>
            </p:txBody>
          </p:sp>
          <p:sp>
            <p:nvSpPr>
              <p:cNvPr id="2" name="TextBox 1"/>
              <p:cNvSpPr txBox="1"/>
              <p:nvPr/>
            </p:nvSpPr>
            <p:spPr>
              <a:xfrm>
                <a:off x="2592961" y="2664367"/>
                <a:ext cx="1468672" cy="1015663"/>
              </a:xfrm>
              <a:prstGeom prst="rect">
                <a:avLst/>
              </a:prstGeom>
              <a:noFill/>
            </p:spPr>
            <p:txBody>
              <a:bodyPr wrap="none" rtlCol="0">
                <a:spAutoFit/>
              </a:bodyPr>
              <a:lstStyle/>
              <a:p>
                <a:pPr>
                  <a:spcBef>
                    <a:spcPts val="1200"/>
                  </a:spcBef>
                </a:pPr>
                <a:r>
                  <a:rPr lang="en-GB" sz="6000" b="1" dirty="0">
                    <a:solidFill>
                      <a:srgbClr val="000000">
                        <a:lumMod val="50000"/>
                        <a:lumOff val="50000"/>
                      </a:srgbClr>
                    </a:solidFill>
                    <a:latin typeface="Arial"/>
                  </a:rPr>
                  <a:t>328</a:t>
                </a:r>
                <a:endParaRPr lang="en-GB" sz="4000" dirty="0">
                  <a:solidFill>
                    <a:srgbClr val="000000">
                      <a:lumMod val="50000"/>
                      <a:lumOff val="50000"/>
                    </a:srgbClr>
                  </a:solidFill>
                  <a:latin typeface="Arial"/>
                </a:endParaRPr>
              </a:p>
            </p:txBody>
          </p:sp>
        </p:grpSp>
      </p:grpSp>
      <p:grpSp>
        <p:nvGrpSpPr>
          <p:cNvPr id="13" name="Group 12"/>
          <p:cNvGrpSpPr/>
          <p:nvPr/>
        </p:nvGrpSpPr>
        <p:grpSpPr>
          <a:xfrm>
            <a:off x="5675543" y="5309271"/>
            <a:ext cx="3420167" cy="1015663"/>
            <a:chOff x="1637307" y="4388048"/>
            <a:chExt cx="3420167" cy="1015663"/>
          </a:xfrm>
        </p:grpSpPr>
        <p:sp>
          <p:nvSpPr>
            <p:cNvPr id="8" name="TextBox 7"/>
            <p:cNvSpPr txBox="1"/>
            <p:nvPr/>
          </p:nvSpPr>
          <p:spPr>
            <a:xfrm>
              <a:off x="1637307" y="4388048"/>
              <a:ext cx="2137124" cy="1015663"/>
            </a:xfrm>
            <a:prstGeom prst="rect">
              <a:avLst/>
            </a:prstGeom>
            <a:noFill/>
          </p:spPr>
          <p:txBody>
            <a:bodyPr wrap="none" rtlCol="0">
              <a:spAutoFit/>
            </a:bodyPr>
            <a:lstStyle/>
            <a:p>
              <a:pPr>
                <a:spcBef>
                  <a:spcPts val="1200"/>
                </a:spcBef>
              </a:pPr>
              <a:r>
                <a:rPr lang="en-GB" sz="6000" b="1" dirty="0">
                  <a:solidFill>
                    <a:srgbClr val="A29060">
                      <a:lumMod val="75000"/>
                    </a:srgbClr>
                  </a:solidFill>
                  <a:latin typeface="Arial"/>
                </a:rPr>
                <a:t>1200</a:t>
              </a:r>
              <a:r>
                <a:rPr lang="en-GB" sz="3200" b="1" dirty="0">
                  <a:solidFill>
                    <a:srgbClr val="A29060">
                      <a:lumMod val="75000"/>
                    </a:srgbClr>
                  </a:solidFill>
                  <a:latin typeface="Arial"/>
                </a:rPr>
                <a:t>+</a:t>
              </a:r>
              <a:endParaRPr lang="en-GB" dirty="0">
                <a:solidFill>
                  <a:srgbClr val="A29060">
                    <a:lumMod val="75000"/>
                  </a:srgbClr>
                </a:solidFill>
                <a:latin typeface="Arial"/>
              </a:endParaRPr>
            </a:p>
          </p:txBody>
        </p:sp>
        <p:sp>
          <p:nvSpPr>
            <p:cNvPr id="9" name="TextBox 8"/>
            <p:cNvSpPr txBox="1"/>
            <p:nvPr/>
          </p:nvSpPr>
          <p:spPr>
            <a:xfrm>
              <a:off x="3696204" y="4511160"/>
              <a:ext cx="1361270" cy="769441"/>
            </a:xfrm>
            <a:prstGeom prst="rect">
              <a:avLst/>
            </a:prstGeom>
            <a:noFill/>
          </p:spPr>
          <p:txBody>
            <a:bodyPr wrap="none" rtlCol="0">
              <a:spAutoFit/>
            </a:bodyPr>
            <a:lstStyle/>
            <a:p>
              <a:pPr algn="ctr">
                <a:spcBef>
                  <a:spcPts val="1200"/>
                </a:spcBef>
              </a:pPr>
              <a:r>
                <a:rPr lang="en-GB" sz="2200" dirty="0">
                  <a:solidFill>
                    <a:srgbClr val="A29060">
                      <a:lumMod val="75000"/>
                    </a:srgbClr>
                  </a:solidFill>
                  <a:latin typeface="Arial"/>
                </a:rPr>
                <a:t>Evidence</a:t>
              </a:r>
              <a:br>
                <a:rPr lang="en-GB" sz="2200" dirty="0">
                  <a:solidFill>
                    <a:srgbClr val="A29060">
                      <a:lumMod val="75000"/>
                    </a:srgbClr>
                  </a:solidFill>
                  <a:latin typeface="Arial"/>
                </a:rPr>
              </a:br>
              <a:r>
                <a:rPr lang="en-GB" sz="2200" dirty="0">
                  <a:solidFill>
                    <a:srgbClr val="A29060">
                      <a:lumMod val="75000"/>
                    </a:srgbClr>
                  </a:solidFill>
                  <a:latin typeface="Arial"/>
                </a:rPr>
                <a:t>Collected</a:t>
              </a:r>
              <a:endParaRPr lang="en-GB" sz="2200" dirty="0">
                <a:solidFill>
                  <a:srgbClr val="A29060">
                    <a:lumMod val="75000"/>
                  </a:srgbClr>
                </a:solidFill>
                <a:latin typeface="Arial"/>
              </a:endParaRPr>
            </a:p>
          </p:txBody>
        </p:sp>
      </p:grpSp>
      <p:grpSp>
        <p:nvGrpSpPr>
          <p:cNvPr id="21" name="Group 20"/>
          <p:cNvGrpSpPr/>
          <p:nvPr/>
        </p:nvGrpSpPr>
        <p:grpSpPr>
          <a:xfrm>
            <a:off x="3879577" y="2775200"/>
            <a:ext cx="4918803" cy="1375914"/>
            <a:chOff x="2226863" y="2703797"/>
            <a:chExt cx="4918803" cy="1375914"/>
          </a:xfrm>
        </p:grpSpPr>
        <p:grpSp>
          <p:nvGrpSpPr>
            <p:cNvPr id="18" name="Group 17"/>
            <p:cNvGrpSpPr/>
            <p:nvPr/>
          </p:nvGrpSpPr>
          <p:grpSpPr>
            <a:xfrm>
              <a:off x="2226863" y="3064048"/>
              <a:ext cx="3436834" cy="1015663"/>
              <a:chOff x="5440704" y="5007205"/>
              <a:chExt cx="3436834" cy="1015663"/>
            </a:xfrm>
          </p:grpSpPr>
          <p:sp>
            <p:nvSpPr>
              <p:cNvPr id="10" name="TextBox 9"/>
              <p:cNvSpPr txBox="1"/>
              <p:nvPr/>
            </p:nvSpPr>
            <p:spPr>
              <a:xfrm>
                <a:off x="5440704" y="5007205"/>
                <a:ext cx="1737976" cy="1015663"/>
              </a:xfrm>
              <a:prstGeom prst="rect">
                <a:avLst/>
              </a:prstGeom>
              <a:noFill/>
            </p:spPr>
            <p:txBody>
              <a:bodyPr wrap="none" rtlCol="0">
                <a:spAutoFit/>
              </a:bodyPr>
              <a:lstStyle/>
              <a:p>
                <a:pPr>
                  <a:spcBef>
                    <a:spcPts val="1200"/>
                  </a:spcBef>
                </a:pPr>
                <a:r>
                  <a:rPr lang="en-GB" sz="6000" b="1" dirty="0">
                    <a:solidFill>
                      <a:srgbClr val="A29060"/>
                    </a:solidFill>
                    <a:latin typeface="Arial"/>
                  </a:rPr>
                  <a:t>160</a:t>
                </a:r>
                <a:r>
                  <a:rPr lang="en-GB" sz="3200" b="1" dirty="0">
                    <a:solidFill>
                      <a:srgbClr val="A29060"/>
                    </a:solidFill>
                    <a:latin typeface="Arial"/>
                  </a:rPr>
                  <a:t>+</a:t>
                </a:r>
                <a:endParaRPr lang="en-GB" dirty="0">
                  <a:solidFill>
                    <a:srgbClr val="A29060"/>
                  </a:solidFill>
                  <a:latin typeface="Arial"/>
                </a:endParaRPr>
              </a:p>
            </p:txBody>
          </p:sp>
          <p:sp>
            <p:nvSpPr>
              <p:cNvPr id="11" name="TextBox 10"/>
              <p:cNvSpPr txBox="1"/>
              <p:nvPr/>
            </p:nvSpPr>
            <p:spPr>
              <a:xfrm>
                <a:off x="7044985" y="5130315"/>
                <a:ext cx="1832553" cy="769441"/>
              </a:xfrm>
              <a:prstGeom prst="rect">
                <a:avLst/>
              </a:prstGeom>
              <a:noFill/>
            </p:spPr>
            <p:txBody>
              <a:bodyPr wrap="none" rtlCol="0">
                <a:spAutoFit/>
              </a:bodyPr>
              <a:lstStyle/>
              <a:p>
                <a:pPr>
                  <a:spcBef>
                    <a:spcPts val="1200"/>
                  </a:spcBef>
                </a:pPr>
                <a:r>
                  <a:rPr lang="en-GB" sz="2200" dirty="0">
                    <a:solidFill>
                      <a:srgbClr val="A29060"/>
                    </a:solidFill>
                    <a:latin typeface="Arial"/>
                  </a:rPr>
                  <a:t>Stakeholders</a:t>
                </a:r>
                <a:br>
                  <a:rPr lang="en-GB" sz="2200" dirty="0">
                    <a:solidFill>
                      <a:srgbClr val="A29060"/>
                    </a:solidFill>
                    <a:latin typeface="Arial"/>
                  </a:rPr>
                </a:br>
                <a:r>
                  <a:rPr lang="en-GB" sz="2200" dirty="0">
                    <a:solidFill>
                      <a:srgbClr val="A29060"/>
                    </a:solidFill>
                    <a:latin typeface="Arial"/>
                  </a:rPr>
                  <a:t>Engaged</a:t>
                </a:r>
                <a:endParaRPr lang="en-GB" sz="2200" dirty="0">
                  <a:solidFill>
                    <a:srgbClr val="A29060"/>
                  </a:solidFill>
                  <a:latin typeface="Arial"/>
                </a:endParaRPr>
              </a:p>
            </p:txBody>
          </p:sp>
        </p:grpSp>
        <p:pic>
          <p:nvPicPr>
            <p:cNvPr id="17" name="Picture 16"/>
            <p:cNvPicPr>
              <a:picLocks noChangeAspect="1"/>
            </p:cNvPicPr>
            <p:nvPr/>
          </p:nvPicPr>
          <p:blipFill>
            <a:blip r:embed="rId4">
              <a:duotone>
                <a:schemeClr val="accent1">
                  <a:shade val="45000"/>
                  <a:satMod val="135000"/>
                </a:schemeClr>
                <a:prstClr val="white"/>
              </a:duotone>
            </a:blip>
            <a:stretch>
              <a:fillRect/>
            </a:stretch>
          </p:blipFill>
          <p:spPr>
            <a:xfrm>
              <a:off x="5806266" y="2703797"/>
              <a:ext cx="1339400" cy="1252801"/>
            </a:xfrm>
            <a:prstGeom prst="rect">
              <a:avLst/>
            </a:prstGeom>
          </p:spPr>
        </p:pic>
      </p:grpSp>
      <p:grpSp>
        <p:nvGrpSpPr>
          <p:cNvPr id="29" name="Group 28"/>
          <p:cNvGrpSpPr/>
          <p:nvPr/>
        </p:nvGrpSpPr>
        <p:grpSpPr>
          <a:xfrm>
            <a:off x="2015807" y="1258506"/>
            <a:ext cx="2440508" cy="2064365"/>
            <a:chOff x="491807" y="1258505"/>
            <a:chExt cx="2440508" cy="2064365"/>
          </a:xfrm>
          <a:solidFill>
            <a:schemeClr val="accent1">
              <a:lumMod val="40000"/>
              <a:lumOff val="60000"/>
            </a:schemeClr>
          </a:solidFill>
        </p:grpSpPr>
        <p:grpSp>
          <p:nvGrpSpPr>
            <p:cNvPr id="26" name="Group 25"/>
            <p:cNvGrpSpPr/>
            <p:nvPr/>
          </p:nvGrpSpPr>
          <p:grpSpPr>
            <a:xfrm>
              <a:off x="675998" y="1378297"/>
              <a:ext cx="2256317" cy="1944573"/>
              <a:chOff x="757638" y="1459937"/>
              <a:chExt cx="2256317" cy="1944573"/>
            </a:xfrm>
            <a:grpFill/>
          </p:grpSpPr>
          <p:sp>
            <p:nvSpPr>
              <p:cNvPr id="12" name="Right Arrow 11"/>
              <p:cNvSpPr/>
              <p:nvPr/>
            </p:nvSpPr>
            <p:spPr>
              <a:xfrm>
                <a:off x="835921" y="1459937"/>
                <a:ext cx="2178034" cy="438881"/>
              </a:xfrm>
              <a:prstGeom prst="rightArrow">
                <a:avLst>
                  <a:gd name="adj1" fmla="val 65431"/>
                  <a:gd name="adj2" fmla="val 673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b="1" spc="200" dirty="0">
                  <a:solidFill>
                    <a:srgbClr val="A29060">
                      <a:lumMod val="75000"/>
                    </a:srgbClr>
                  </a:solidFill>
                  <a:latin typeface="Arial"/>
                </a:endParaRPr>
              </a:p>
            </p:txBody>
          </p:sp>
          <p:sp>
            <p:nvSpPr>
              <p:cNvPr id="22" name="Right Arrow 21"/>
              <p:cNvSpPr/>
              <p:nvPr/>
            </p:nvSpPr>
            <p:spPr>
              <a:xfrm rot="5400000">
                <a:off x="140239" y="2348229"/>
                <a:ext cx="1673680" cy="438881"/>
              </a:xfrm>
              <a:prstGeom prst="rightArrow">
                <a:avLst>
                  <a:gd name="adj1" fmla="val 65431"/>
                  <a:gd name="adj2" fmla="val 673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b="1" spc="200" dirty="0">
                  <a:solidFill>
                    <a:srgbClr val="A29060">
                      <a:lumMod val="75000"/>
                    </a:srgbClr>
                  </a:solidFill>
                  <a:latin typeface="Arial"/>
                </a:endParaRPr>
              </a:p>
            </p:txBody>
          </p:sp>
        </p:grpSp>
        <p:sp>
          <p:nvSpPr>
            <p:cNvPr id="25" name="Flowchart: Connector 24"/>
            <p:cNvSpPr/>
            <p:nvPr/>
          </p:nvSpPr>
          <p:spPr>
            <a:xfrm>
              <a:off x="491807" y="1258505"/>
              <a:ext cx="807263" cy="733875"/>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sz="1400" b="1" dirty="0">
                <a:solidFill>
                  <a:srgbClr val="FFFFFF"/>
                </a:solidFill>
                <a:latin typeface="Arial"/>
              </a:endParaRPr>
            </a:p>
          </p:txBody>
        </p:sp>
      </p:grpSp>
      <p:grpSp>
        <p:nvGrpSpPr>
          <p:cNvPr id="30" name="Group 29"/>
          <p:cNvGrpSpPr/>
          <p:nvPr/>
        </p:nvGrpSpPr>
        <p:grpSpPr>
          <a:xfrm>
            <a:off x="9459127" y="1381467"/>
            <a:ext cx="810680" cy="4889063"/>
            <a:chOff x="7935127" y="1381466"/>
            <a:chExt cx="810680" cy="4889063"/>
          </a:xfrm>
          <a:solidFill>
            <a:schemeClr val="accent1">
              <a:lumMod val="40000"/>
              <a:lumOff val="60000"/>
            </a:schemeClr>
          </a:solidFill>
        </p:grpSpPr>
        <p:sp>
          <p:nvSpPr>
            <p:cNvPr id="31" name="Right Arrow 30"/>
            <p:cNvSpPr/>
            <p:nvPr/>
          </p:nvSpPr>
          <p:spPr>
            <a:xfrm rot="5400000">
              <a:off x="6133740" y="3431358"/>
              <a:ext cx="4416869" cy="460657"/>
            </a:xfrm>
            <a:prstGeom prst="rightArrow">
              <a:avLst>
                <a:gd name="adj1" fmla="val 65431"/>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b="1" spc="200" dirty="0">
                <a:solidFill>
                  <a:srgbClr val="A29060">
                    <a:lumMod val="75000"/>
                  </a:srgbClr>
                </a:solidFill>
                <a:latin typeface="Arial"/>
              </a:endParaRPr>
            </a:p>
          </p:txBody>
        </p:sp>
        <p:sp>
          <p:nvSpPr>
            <p:cNvPr id="36" name="Right Arrow 35"/>
            <p:cNvSpPr/>
            <p:nvPr/>
          </p:nvSpPr>
          <p:spPr>
            <a:xfrm>
              <a:off x="7935127" y="1381466"/>
              <a:ext cx="408778" cy="438881"/>
            </a:xfrm>
            <a:prstGeom prst="rightArrow">
              <a:avLst>
                <a:gd name="adj1" fmla="val 65431"/>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b="1" spc="200" dirty="0">
                <a:solidFill>
                  <a:srgbClr val="A29060">
                    <a:lumMod val="75000"/>
                  </a:srgbClr>
                </a:solidFill>
                <a:latin typeface="Arial"/>
              </a:endParaRPr>
            </a:p>
          </p:txBody>
        </p:sp>
        <p:sp>
          <p:nvSpPr>
            <p:cNvPr id="43" name="Flowchart: Connector 42"/>
            <p:cNvSpPr/>
            <p:nvPr/>
          </p:nvSpPr>
          <p:spPr>
            <a:xfrm>
              <a:off x="7938544" y="5536654"/>
              <a:ext cx="807263" cy="733875"/>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sz="1400" b="1" dirty="0">
                <a:solidFill>
                  <a:srgbClr val="FFFFFF"/>
                </a:solidFill>
                <a:latin typeface="Arial"/>
              </a:endParaRPr>
            </a:p>
          </p:txBody>
        </p:sp>
      </p:grpSp>
    </p:spTree>
    <p:extLst>
      <p:ext uri="{BB962C8B-B14F-4D97-AF65-F5344CB8AC3E}">
        <p14:creationId xmlns:p14="http://schemas.microsoft.com/office/powerpoint/2010/main" val="3843402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FF0000"/>
                </a:solidFill>
              </a:rPr>
              <a:t>RACI</a:t>
            </a:r>
            <a:endParaRPr lang="en-GB" dirty="0">
              <a:solidFill>
                <a:srgbClr val="FF0000"/>
              </a:solidFill>
            </a:endParaRPr>
          </a:p>
        </p:txBody>
      </p:sp>
      <p:graphicFrame>
        <p:nvGraphicFramePr>
          <p:cNvPr id="4" name="Table 3"/>
          <p:cNvGraphicFramePr>
            <a:graphicFrameLocks noGrp="1"/>
          </p:cNvGraphicFramePr>
          <p:nvPr>
            <p:extLst/>
          </p:nvPr>
        </p:nvGraphicFramePr>
        <p:xfrm>
          <a:off x="2209766" y="1295401"/>
          <a:ext cx="7772435" cy="3809999"/>
        </p:xfrm>
        <a:graphic>
          <a:graphicData uri="http://schemas.openxmlformats.org/drawingml/2006/table">
            <a:tbl>
              <a:tblPr firstRow="1" bandRow="1">
                <a:tableStyleId>{5C22544A-7EE6-4342-B048-85BDC9FD1C3A}</a:tableStyleId>
              </a:tblPr>
              <a:tblGrid>
                <a:gridCol w="258250">
                  <a:extLst>
                    <a:ext uri="{9D8B030D-6E8A-4147-A177-3AD203B41FA5}">
                      <a16:colId xmlns:a16="http://schemas.microsoft.com/office/drawing/2014/main" val="20000"/>
                    </a:ext>
                  </a:extLst>
                </a:gridCol>
                <a:gridCol w="827791">
                  <a:extLst>
                    <a:ext uri="{9D8B030D-6E8A-4147-A177-3AD203B41FA5}">
                      <a16:colId xmlns:a16="http://schemas.microsoft.com/office/drawing/2014/main" val="20001"/>
                    </a:ext>
                  </a:extLst>
                </a:gridCol>
                <a:gridCol w="666054">
                  <a:extLst>
                    <a:ext uri="{9D8B030D-6E8A-4147-A177-3AD203B41FA5}">
                      <a16:colId xmlns:a16="http://schemas.microsoft.com/office/drawing/2014/main" val="20002"/>
                    </a:ext>
                  </a:extLst>
                </a:gridCol>
                <a:gridCol w="598143">
                  <a:extLst>
                    <a:ext uri="{9D8B030D-6E8A-4147-A177-3AD203B41FA5}">
                      <a16:colId xmlns:a16="http://schemas.microsoft.com/office/drawing/2014/main" val="20003"/>
                    </a:ext>
                  </a:extLst>
                </a:gridCol>
                <a:gridCol w="598143">
                  <a:extLst>
                    <a:ext uri="{9D8B030D-6E8A-4147-A177-3AD203B41FA5}">
                      <a16:colId xmlns:a16="http://schemas.microsoft.com/office/drawing/2014/main" val="20004"/>
                    </a:ext>
                  </a:extLst>
                </a:gridCol>
                <a:gridCol w="598143">
                  <a:extLst>
                    <a:ext uri="{9D8B030D-6E8A-4147-A177-3AD203B41FA5}">
                      <a16:colId xmlns:a16="http://schemas.microsoft.com/office/drawing/2014/main" val="20005"/>
                    </a:ext>
                  </a:extLst>
                </a:gridCol>
                <a:gridCol w="598143">
                  <a:extLst>
                    <a:ext uri="{9D8B030D-6E8A-4147-A177-3AD203B41FA5}">
                      <a16:colId xmlns:a16="http://schemas.microsoft.com/office/drawing/2014/main" val="20006"/>
                    </a:ext>
                  </a:extLst>
                </a:gridCol>
                <a:gridCol w="598143">
                  <a:extLst>
                    <a:ext uri="{9D8B030D-6E8A-4147-A177-3AD203B41FA5}">
                      <a16:colId xmlns:a16="http://schemas.microsoft.com/office/drawing/2014/main" val="20007"/>
                    </a:ext>
                  </a:extLst>
                </a:gridCol>
                <a:gridCol w="598143">
                  <a:extLst>
                    <a:ext uri="{9D8B030D-6E8A-4147-A177-3AD203B41FA5}">
                      <a16:colId xmlns:a16="http://schemas.microsoft.com/office/drawing/2014/main" val="20008"/>
                    </a:ext>
                  </a:extLst>
                </a:gridCol>
                <a:gridCol w="637053">
                  <a:extLst>
                    <a:ext uri="{9D8B030D-6E8A-4147-A177-3AD203B41FA5}">
                      <a16:colId xmlns:a16="http://schemas.microsoft.com/office/drawing/2014/main" val="20009"/>
                    </a:ext>
                  </a:extLst>
                </a:gridCol>
                <a:gridCol w="598143">
                  <a:extLst>
                    <a:ext uri="{9D8B030D-6E8A-4147-A177-3AD203B41FA5}">
                      <a16:colId xmlns:a16="http://schemas.microsoft.com/office/drawing/2014/main" val="20010"/>
                    </a:ext>
                  </a:extLst>
                </a:gridCol>
                <a:gridCol w="598143">
                  <a:extLst>
                    <a:ext uri="{9D8B030D-6E8A-4147-A177-3AD203B41FA5}">
                      <a16:colId xmlns:a16="http://schemas.microsoft.com/office/drawing/2014/main" val="20011"/>
                    </a:ext>
                  </a:extLst>
                </a:gridCol>
                <a:gridCol w="598143">
                  <a:extLst>
                    <a:ext uri="{9D8B030D-6E8A-4147-A177-3AD203B41FA5}">
                      <a16:colId xmlns:a16="http://schemas.microsoft.com/office/drawing/2014/main" val="20012"/>
                    </a:ext>
                  </a:extLst>
                </a:gridCol>
              </a:tblGrid>
              <a:tr h="219765">
                <a:tc rowSpan="3">
                  <a:txBody>
                    <a:bodyPr/>
                    <a:lstStyle/>
                    <a:p>
                      <a:pPr marL="0" algn="ctr" defTabSz="914400" rtl="0" eaLnBrk="1" latinLnBrk="0" hangingPunct="1"/>
                      <a:r>
                        <a:rPr lang="en-GB" sz="1000" b="1" kern="1200" dirty="0" smtClean="0">
                          <a:solidFill>
                            <a:schemeClr val="bg1"/>
                          </a:solidFill>
                          <a:latin typeface="+mn-lt"/>
                          <a:ea typeface="+mn-ea"/>
                          <a:cs typeface="+mn-cs"/>
                        </a:rPr>
                        <a:t>#</a:t>
                      </a:r>
                      <a:endParaRPr lang="en-GB" sz="1000" b="1" kern="1200" dirty="0">
                        <a:solidFill>
                          <a:schemeClr val="bg1"/>
                        </a:solidFill>
                        <a:latin typeface="+mn-lt"/>
                        <a:ea typeface="+mn-ea"/>
                        <a:cs typeface="+mn-cs"/>
                      </a:endParaRPr>
                    </a:p>
                  </a:txBody>
                  <a:tcPr marL="18000" marR="18000" marT="18000" marB="18000" anchor="ctr">
                    <a:lnB w="38100" cap="flat" cmpd="sng" algn="ctr">
                      <a:solidFill>
                        <a:schemeClr val="bg1"/>
                      </a:solidFill>
                      <a:prstDash val="solid"/>
                      <a:round/>
                      <a:headEnd type="none" w="med" len="med"/>
                      <a:tailEnd type="none" w="med" len="med"/>
                    </a:lnB>
                    <a:solidFill>
                      <a:schemeClr val="tx2"/>
                    </a:solidFill>
                  </a:tcPr>
                </a:tc>
                <a:tc rowSpan="3" gridSpan="2">
                  <a:txBody>
                    <a:bodyPr/>
                    <a:lstStyle/>
                    <a:p>
                      <a:pPr marL="0" algn="ctr" defTabSz="914400" rtl="0" eaLnBrk="1" latinLnBrk="0" hangingPunct="1"/>
                      <a:r>
                        <a:rPr lang="en-GB" sz="1000" b="1" kern="1200" dirty="0" smtClean="0">
                          <a:solidFill>
                            <a:schemeClr val="bg1"/>
                          </a:solidFill>
                          <a:latin typeface="+mn-lt"/>
                          <a:ea typeface="+mn-ea"/>
                          <a:cs typeface="+mn-cs"/>
                        </a:rPr>
                        <a:t>Activity</a:t>
                      </a:r>
                      <a:endParaRPr lang="en-GB" sz="1000" b="1" kern="1200" dirty="0">
                        <a:solidFill>
                          <a:schemeClr val="bg1"/>
                        </a:solidFill>
                        <a:latin typeface="+mn-lt"/>
                        <a:ea typeface="+mn-ea"/>
                        <a:cs typeface="+mn-cs"/>
                      </a:endParaRPr>
                    </a:p>
                  </a:txBody>
                  <a:tcPr marL="18000" marR="18000" marT="18000" marB="18000" anchor="ctr">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tx2"/>
                    </a:solidFill>
                  </a:tcPr>
                </a:tc>
                <a:tc rowSpan="3" hMerge="1">
                  <a:txBody>
                    <a:bodyPr/>
                    <a:lstStyle/>
                    <a:p>
                      <a:endParaRPr lang="en-GB"/>
                    </a:p>
                  </a:txBody>
                  <a:tcPr/>
                </a:tc>
                <a:tc gridSpan="10">
                  <a:txBody>
                    <a:bodyPr/>
                    <a:lstStyle/>
                    <a:p>
                      <a:pPr algn="ctr"/>
                      <a:r>
                        <a:rPr lang="en-GB" sz="1000" dirty="0" smtClean="0">
                          <a:solidFill>
                            <a:schemeClr val="bg1"/>
                          </a:solidFill>
                        </a:rPr>
                        <a:t>Key Stakeholders</a:t>
                      </a:r>
                      <a:endParaRPr lang="en-GB" sz="1000" dirty="0">
                        <a:solidFill>
                          <a:schemeClr val="bg1"/>
                        </a:solidFill>
                      </a:endParaRPr>
                    </a:p>
                  </a:txBody>
                  <a:tcPr marL="18000" marR="18000" marT="18000" marB="1800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800" dirty="0"/>
                    </a:p>
                  </a:txBody>
                  <a:tcPr anchor="ctr">
                    <a:lnB w="12700" cap="flat" cmpd="sng" algn="ctr">
                      <a:solidFill>
                        <a:schemeClr val="bg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a:endParaRPr lang="en-GB" sz="800" dirty="0"/>
                    </a:p>
                  </a:txBody>
                  <a:tcPr anchor="ctr">
                    <a:lnB w="38100" cap="flat" cmpd="sng" algn="ctr">
                      <a:solidFill>
                        <a:schemeClr val="bg1"/>
                      </a:solidFill>
                      <a:prstDash val="solid"/>
                      <a:round/>
                      <a:headEnd type="none" w="med" len="med"/>
                      <a:tailEnd type="none" w="med" len="med"/>
                    </a:lnB>
                  </a:tcPr>
                </a:tc>
                <a:tc hMerge="1">
                  <a:txBody>
                    <a:bodyPr/>
                    <a:lstStyle/>
                    <a:p>
                      <a:pPr algn="ctr"/>
                      <a:endParaRPr lang="en-GB" sz="800" dirty="0"/>
                    </a:p>
                  </a:txBody>
                  <a:tcPr anchor="ct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84211">
                <a:tc vMerge="1">
                  <a:txBody>
                    <a:bodyPr/>
                    <a:lstStyle/>
                    <a:p>
                      <a:endParaRPr lang="en-GB" sz="800" b="1" dirty="0">
                        <a:solidFill>
                          <a:schemeClr val="bg1"/>
                        </a:solidFill>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gridSpan="2" vMerge="1">
                  <a:txBody>
                    <a:bodyPr/>
                    <a:lstStyle/>
                    <a:p>
                      <a:endParaRPr lang="en-GB" sz="800" b="1" dirty="0">
                        <a:solidFill>
                          <a:schemeClr val="bg1"/>
                        </a:solidFill>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hMerge="1" vMerge="1">
                  <a:txBody>
                    <a:bodyPr/>
                    <a:lstStyle/>
                    <a:p>
                      <a:endParaRPr lang="en-GB"/>
                    </a:p>
                  </a:txBody>
                  <a:tcPr/>
                </a:tc>
                <a:tc gridSpan="3">
                  <a:txBody>
                    <a:bodyPr/>
                    <a:lstStyle/>
                    <a:p>
                      <a:pPr algn="ctr"/>
                      <a:r>
                        <a:rPr lang="en-GB" sz="800" b="1" dirty="0" smtClean="0">
                          <a:solidFill>
                            <a:schemeClr val="bg1"/>
                          </a:solidFill>
                        </a:rPr>
                        <a:t>TRM</a:t>
                      </a:r>
                      <a:r>
                        <a:rPr lang="en-GB" sz="800" b="1" baseline="0" dirty="0" smtClean="0">
                          <a:solidFill>
                            <a:schemeClr val="bg1"/>
                          </a:solidFill>
                        </a:rPr>
                        <a:t> </a:t>
                      </a:r>
                      <a:r>
                        <a:rPr lang="en-GB" sz="800" b="1" dirty="0" smtClean="0">
                          <a:solidFill>
                            <a:schemeClr val="bg1"/>
                          </a:solidFill>
                        </a:rPr>
                        <a:t>(1</a:t>
                      </a:r>
                      <a:r>
                        <a:rPr lang="en-GB" sz="800" b="1" baseline="30000" dirty="0" smtClean="0">
                          <a:solidFill>
                            <a:schemeClr val="bg1"/>
                          </a:solidFill>
                        </a:rPr>
                        <a:t>st</a:t>
                      </a:r>
                      <a:r>
                        <a:rPr lang="en-GB" sz="800" b="1" dirty="0" smtClean="0">
                          <a:solidFill>
                            <a:schemeClr val="bg1"/>
                          </a:solidFill>
                        </a:rPr>
                        <a:t> Line)</a:t>
                      </a:r>
                      <a:endParaRPr lang="en-GB" sz="800" b="1" dirty="0">
                        <a:solidFill>
                          <a:schemeClr val="bg1"/>
                        </a:solidFill>
                      </a:endParaRPr>
                    </a:p>
                  </a:txBody>
                  <a:tcPr marL="18000" marR="18000" marT="18000" marB="18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GB" sz="900" dirty="0"/>
                    </a:p>
                  </a:txBody>
                  <a:tcPr/>
                </a:tc>
                <a:tc hMerge="1">
                  <a:txBody>
                    <a:bodyPr/>
                    <a:lstStyle/>
                    <a:p>
                      <a:endParaRPr lang="en-GB" sz="900" dirty="0"/>
                    </a:p>
                  </a:txBody>
                  <a:tcPr/>
                </a:tc>
                <a:tc gridSpan="5">
                  <a:txBody>
                    <a:bodyPr/>
                    <a:lstStyle/>
                    <a:p>
                      <a:pPr algn="ctr"/>
                      <a:r>
                        <a:rPr lang="en-GB" sz="800" b="1" dirty="0" smtClean="0">
                          <a:solidFill>
                            <a:schemeClr val="bg1"/>
                          </a:solidFill>
                        </a:rPr>
                        <a:t>CTS</a:t>
                      </a:r>
                      <a:endParaRPr lang="en-GB" sz="800" b="1" dirty="0">
                        <a:solidFill>
                          <a:schemeClr val="bg1"/>
                        </a:solidFill>
                      </a:endParaRPr>
                    </a:p>
                  </a:txBody>
                  <a:tcPr marL="18000" marR="18000" marT="18000" marB="18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pPr algn="ctr"/>
                      <a:endParaRPr lang="en-GB" sz="800" b="1" dirty="0">
                        <a:solidFill>
                          <a:schemeClr val="bg1"/>
                        </a:solidFill>
                      </a:endParaRPr>
                    </a:p>
                  </a:txBody>
                  <a:tcPr marL="18000" marR="18000" marT="18000" marB="18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lang="en-GB" sz="900" dirty="0"/>
                    </a:p>
                  </a:txBody>
                  <a:tcPr/>
                </a:tc>
                <a:tc hMerge="1">
                  <a:txBody>
                    <a:bodyPr/>
                    <a:lstStyle/>
                    <a:p>
                      <a:endParaRPr lang="en-GB" sz="900" dirty="0"/>
                    </a:p>
                  </a:txBody>
                  <a:tcPr/>
                </a:tc>
                <a:tc hMerge="1">
                  <a:txBody>
                    <a:bodyPr/>
                    <a:lstStyle/>
                    <a:p>
                      <a:endParaRPr lang="en-GB" sz="900" dirty="0"/>
                    </a:p>
                  </a:txBody>
                  <a:tcPr/>
                </a:tc>
                <a:tc rowSpan="2">
                  <a:txBody>
                    <a:bodyPr/>
                    <a:lstStyle/>
                    <a:p>
                      <a:pPr algn="ctr"/>
                      <a:r>
                        <a:rPr lang="en-GB" sz="800" b="1" dirty="0" smtClean="0">
                          <a:solidFill>
                            <a:schemeClr val="bg1"/>
                          </a:solidFill>
                        </a:rPr>
                        <a:t>TRM </a:t>
                      </a:r>
                    </a:p>
                    <a:p>
                      <a:pPr algn="ctr"/>
                      <a:r>
                        <a:rPr lang="en-GB" sz="800" b="1" dirty="0" smtClean="0">
                          <a:solidFill>
                            <a:schemeClr val="bg1"/>
                          </a:solidFill>
                        </a:rPr>
                        <a:t>(2</a:t>
                      </a:r>
                      <a:r>
                        <a:rPr lang="en-GB" sz="800" b="1" baseline="30000" dirty="0" smtClean="0">
                          <a:solidFill>
                            <a:schemeClr val="bg1"/>
                          </a:solidFill>
                        </a:rPr>
                        <a:t>nd</a:t>
                      </a:r>
                      <a:r>
                        <a:rPr lang="en-GB" sz="800" b="1" dirty="0" smtClean="0">
                          <a:solidFill>
                            <a:schemeClr val="bg1"/>
                          </a:solidFill>
                        </a:rPr>
                        <a:t> Line)</a:t>
                      </a:r>
                      <a:endParaRPr lang="en-GB" sz="800" b="1" dirty="0">
                        <a:solidFill>
                          <a:schemeClr val="bg1"/>
                        </a:solidFill>
                      </a:endParaRP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75000"/>
                      </a:schemeClr>
                    </a:solidFill>
                  </a:tcPr>
                </a:tc>
                <a:tc rowSpan="2">
                  <a:txBody>
                    <a:bodyPr/>
                    <a:lstStyle/>
                    <a:p>
                      <a:pPr algn="ctr"/>
                      <a:r>
                        <a:rPr lang="en-GB" sz="800" b="1" dirty="0" smtClean="0">
                          <a:solidFill>
                            <a:schemeClr val="bg1"/>
                          </a:solidFill>
                        </a:rPr>
                        <a:t>CORM</a:t>
                      </a:r>
                      <a:endParaRPr lang="en-GB" sz="800" b="1" dirty="0">
                        <a:solidFill>
                          <a:schemeClr val="bg1"/>
                        </a:solidFill>
                      </a:endParaRP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468646">
                <a:tc vMerge="1">
                  <a:txBody>
                    <a:bodyPr/>
                    <a:lstStyle/>
                    <a:p>
                      <a:pPr marL="0" algn="ctr" defTabSz="914400" rtl="0" eaLnBrk="1" latinLnBrk="0" hangingPunct="1"/>
                      <a:endParaRPr lang="en-GB" sz="900" b="1" kern="1200" dirty="0">
                        <a:solidFill>
                          <a:schemeClr val="bg2"/>
                        </a:solidFill>
                        <a:latin typeface="+mn-lt"/>
                        <a:ea typeface="+mn-ea"/>
                        <a:cs typeface="+mn-cs"/>
                      </a:endParaRP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gridSpan="2" vMerge="1">
                  <a:txBody>
                    <a:bodyPr/>
                    <a:lstStyle/>
                    <a:p>
                      <a:pPr marL="0" algn="ctr" defTabSz="914400" rtl="0" eaLnBrk="1" latinLnBrk="0" hangingPunct="1"/>
                      <a:endParaRPr lang="en-GB" sz="900" b="1" kern="1200" dirty="0">
                        <a:solidFill>
                          <a:schemeClr val="bg2"/>
                        </a:solidFill>
                        <a:latin typeface="+mn-lt"/>
                        <a:ea typeface="+mn-ea"/>
                        <a:cs typeface="+mn-cs"/>
                      </a:endParaRP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hMerge="1" vMerge="1">
                  <a:txBody>
                    <a:bodyPr/>
                    <a:lstStyle/>
                    <a:p>
                      <a:endParaRPr lang="en-GB"/>
                    </a:p>
                  </a:txBody>
                  <a:tcPr/>
                </a:tc>
                <a:tc>
                  <a:txBody>
                    <a:bodyPr/>
                    <a:lstStyle/>
                    <a:p>
                      <a:pPr algn="ctr"/>
                      <a:r>
                        <a:rPr lang="en-GB" sz="800" b="1" dirty="0" smtClean="0">
                          <a:solidFill>
                            <a:schemeClr val="bg1"/>
                          </a:solidFill>
                        </a:rPr>
                        <a:t>Head</a:t>
                      </a:r>
                      <a:r>
                        <a:rPr lang="en-GB" sz="800" b="1" baseline="0" dirty="0" smtClean="0">
                          <a:solidFill>
                            <a:schemeClr val="bg1"/>
                          </a:solidFill>
                        </a:rPr>
                        <a:t> of TRM</a:t>
                      </a:r>
                      <a:endParaRPr lang="en-GB" sz="800" b="1" dirty="0">
                        <a:solidFill>
                          <a:schemeClr val="bg1"/>
                        </a:solidFill>
                      </a:endParaRPr>
                    </a:p>
                  </a:txBody>
                  <a:tcPr marL="18000" marR="18000" marT="18000" marB="18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GB" sz="800" b="1" dirty="0" smtClean="0">
                          <a:solidFill>
                            <a:schemeClr val="bg1"/>
                          </a:solidFill>
                        </a:rPr>
                        <a:t>TCA</a:t>
                      </a:r>
                      <a:endParaRPr lang="en-GB" sz="800" b="1" dirty="0">
                        <a:solidFill>
                          <a:schemeClr val="bg1"/>
                        </a:solidFill>
                      </a:endParaRP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GB" sz="800" b="1" dirty="0" smtClean="0">
                          <a:solidFill>
                            <a:schemeClr val="bg1"/>
                          </a:solidFill>
                        </a:rPr>
                        <a:t>Tech Ops Risk</a:t>
                      </a:r>
                      <a:endParaRPr lang="en-GB" sz="800" b="1" dirty="0">
                        <a:solidFill>
                          <a:schemeClr val="bg1"/>
                        </a:solidFill>
                      </a:endParaRP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GB" sz="800" b="1" dirty="0" smtClean="0">
                          <a:solidFill>
                            <a:schemeClr val="bg1"/>
                          </a:solidFill>
                        </a:rPr>
                        <a:t>RCSA POCs</a:t>
                      </a:r>
                      <a:endParaRPr lang="en-GB" sz="800" b="1" dirty="0">
                        <a:solidFill>
                          <a:schemeClr val="bg1"/>
                        </a:solidFill>
                      </a:endParaRP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GB" sz="800" b="1" dirty="0" smtClean="0">
                          <a:solidFill>
                            <a:schemeClr val="bg1"/>
                          </a:solidFill>
                        </a:rPr>
                        <a:t>RCSA</a:t>
                      </a:r>
                    </a:p>
                    <a:p>
                      <a:pPr algn="ctr"/>
                      <a:r>
                        <a:rPr lang="en-GB" sz="800" b="1" dirty="0" smtClean="0">
                          <a:solidFill>
                            <a:schemeClr val="bg1"/>
                          </a:solidFill>
                        </a:rPr>
                        <a:t>Owners</a:t>
                      </a:r>
                      <a:endParaRPr lang="en-GB" sz="800" b="1" dirty="0">
                        <a:solidFill>
                          <a:schemeClr val="bg1"/>
                        </a:solidFill>
                      </a:endParaRP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GB" sz="800" b="1" dirty="0" smtClean="0">
                          <a:solidFill>
                            <a:schemeClr val="bg1"/>
                          </a:solidFill>
                        </a:rPr>
                        <a:t>Control</a:t>
                      </a:r>
                    </a:p>
                    <a:p>
                      <a:pPr algn="ctr"/>
                      <a:r>
                        <a:rPr lang="en-GB" sz="800" b="1" dirty="0" smtClean="0">
                          <a:solidFill>
                            <a:schemeClr val="bg1"/>
                          </a:solidFill>
                        </a:rPr>
                        <a:t>Owners/</a:t>
                      </a:r>
                    </a:p>
                    <a:p>
                      <a:pPr algn="ctr"/>
                      <a:r>
                        <a:rPr lang="en-GB" sz="800" b="1" dirty="0" smtClean="0">
                          <a:solidFill>
                            <a:schemeClr val="bg1"/>
                          </a:solidFill>
                        </a:rPr>
                        <a:t>SMEs </a:t>
                      </a:r>
                      <a:endParaRPr lang="en-GB" sz="800" b="1" dirty="0">
                        <a:solidFill>
                          <a:schemeClr val="bg1"/>
                        </a:solidFill>
                      </a:endParaRP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GB" sz="800" b="1" dirty="0" smtClean="0">
                          <a:solidFill>
                            <a:schemeClr val="bg1"/>
                          </a:solidFill>
                        </a:rPr>
                        <a:t>CIOs/</a:t>
                      </a:r>
                    </a:p>
                    <a:p>
                      <a:pPr algn="ctr"/>
                      <a:r>
                        <a:rPr lang="en-GB" sz="800" b="1" dirty="0" smtClean="0">
                          <a:solidFill>
                            <a:schemeClr val="bg1"/>
                          </a:solidFill>
                        </a:rPr>
                        <a:t>L2/L3</a:t>
                      </a:r>
                      <a:endParaRPr lang="en-GB" sz="800" b="1" baseline="0" dirty="0" smtClean="0">
                        <a:solidFill>
                          <a:schemeClr val="bg1"/>
                        </a:solidFill>
                      </a:endParaRPr>
                    </a:p>
                    <a:p>
                      <a:pPr algn="ctr"/>
                      <a:r>
                        <a:rPr lang="en-GB" sz="800" b="1" baseline="0" dirty="0" smtClean="0">
                          <a:solidFill>
                            <a:schemeClr val="bg1"/>
                          </a:solidFill>
                        </a:rPr>
                        <a:t>Managers</a:t>
                      </a:r>
                      <a:endParaRPr lang="en-GB" sz="800" b="1" dirty="0">
                        <a:solidFill>
                          <a:schemeClr val="bg1"/>
                        </a:solidFill>
                      </a:endParaRP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GB" sz="800" b="1" dirty="0" smtClean="0">
                          <a:solidFill>
                            <a:schemeClr val="bg1"/>
                          </a:solidFill>
                        </a:rPr>
                        <a:t>SIROs</a:t>
                      </a:r>
                      <a:endParaRPr lang="en-GB" sz="800" b="1" dirty="0">
                        <a:solidFill>
                          <a:schemeClr val="bg1"/>
                        </a:solidFill>
                      </a:endParaRPr>
                    </a:p>
                  </a:txBody>
                  <a:tcPr marL="18000" marR="18000" marT="18000" marB="18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50000"/>
                      </a:schemeClr>
                    </a:solidFill>
                  </a:tcPr>
                </a:tc>
                <a:tc vMerge="1">
                  <a:txBody>
                    <a:bodyPr/>
                    <a:lstStyle/>
                    <a:p>
                      <a:endParaRPr lang="en-GB" sz="800" dirty="0"/>
                    </a:p>
                  </a:txBody>
                  <a:tcPr/>
                </a:tc>
                <a:tc vMerge="1">
                  <a:txBody>
                    <a:bodyPr/>
                    <a:lstStyle/>
                    <a:p>
                      <a:endParaRPr lang="en-GB" sz="800" dirty="0"/>
                    </a:p>
                  </a:txBody>
                  <a:tcPr/>
                </a:tc>
                <a:extLst>
                  <a:ext uri="{0D108BD9-81ED-4DB2-BD59-A6C34878D82A}">
                    <a16:rowId xmlns:a16="http://schemas.microsoft.com/office/drawing/2014/main" val="10002"/>
                  </a:ext>
                </a:extLst>
              </a:tr>
              <a:tr h="247608">
                <a:tc>
                  <a:txBody>
                    <a:bodyPr/>
                    <a:lstStyle/>
                    <a:p>
                      <a:pPr algn="l"/>
                      <a:r>
                        <a:rPr lang="en-GB" sz="900" b="1" dirty="0" smtClean="0"/>
                        <a:t>0.</a:t>
                      </a:r>
                      <a:endParaRPr lang="en-GB" sz="900" b="1" dirty="0"/>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r>
                        <a:rPr lang="en-GB" sz="900" b="1" dirty="0" smtClean="0"/>
                        <a:t>Communication</a:t>
                      </a:r>
                      <a:endParaRPr lang="en-GB" sz="900" b="1" dirty="0"/>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GB"/>
                    </a:p>
                  </a:txBody>
                  <a:tcPr/>
                </a:tc>
                <a:tc>
                  <a:txBody>
                    <a:bodyPr/>
                    <a:lstStyle/>
                    <a:p>
                      <a:pPr algn="ctr"/>
                      <a:r>
                        <a:rPr lang="en-GB" sz="900" b="1" dirty="0" smtClean="0">
                          <a:solidFill>
                            <a:schemeClr val="tx2"/>
                          </a:solidFill>
                        </a:rPr>
                        <a:t>R, A</a:t>
                      </a:r>
                      <a:endParaRPr lang="en-GB" sz="900" b="1" dirty="0">
                        <a:solidFill>
                          <a:schemeClr val="tx2"/>
                        </a:solidFill>
                      </a:endParaRPr>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247608">
                <a:tc>
                  <a:txBody>
                    <a:bodyPr/>
                    <a:lstStyle/>
                    <a:p>
                      <a:pPr algn="l"/>
                      <a:r>
                        <a:rPr lang="en-GB" sz="900" b="1" dirty="0" smtClean="0"/>
                        <a:t>1.</a:t>
                      </a:r>
                      <a:endParaRPr lang="en-GB" sz="900" b="1" dirty="0"/>
                    </a:p>
                  </a:txBody>
                  <a:tcPr marL="18000" marR="18000" marT="18000" marB="18000" anchor="ctr">
                    <a:lnT w="12700" cap="flat" cmpd="sng" algn="ctr">
                      <a:solidFill>
                        <a:schemeClr val="bg1"/>
                      </a:solidFill>
                      <a:prstDash val="solid"/>
                      <a:round/>
                      <a:headEnd type="none" w="med" len="med"/>
                      <a:tailEnd type="none" w="med" len="med"/>
                    </a:lnT>
                  </a:tcPr>
                </a:tc>
                <a:tc gridSpan="2">
                  <a:txBody>
                    <a:bodyPr/>
                    <a:lstStyle/>
                    <a:p>
                      <a:r>
                        <a:rPr lang="en-GB" sz="900" b="1" dirty="0" smtClean="0"/>
                        <a:t>Kick-off</a:t>
                      </a:r>
                      <a:endParaRPr lang="en-GB" sz="900" b="1" dirty="0"/>
                    </a:p>
                  </a:txBody>
                  <a:tcPr marL="18000" marR="18000" marT="18000" marB="18000" anchor="ctr">
                    <a:lnT w="12700" cap="flat" cmpd="sng" algn="ctr">
                      <a:solidFill>
                        <a:schemeClr val="bg1"/>
                      </a:solidFill>
                      <a:prstDash val="solid"/>
                      <a:round/>
                      <a:headEnd type="none" w="med" len="med"/>
                      <a:tailEnd type="none" w="med" len="med"/>
                    </a:lnT>
                  </a:tcPr>
                </a:tc>
                <a:tc hMerge="1">
                  <a:txBody>
                    <a:bodyPr/>
                    <a:lstStyle/>
                    <a:p>
                      <a:endParaRPr lang="en-GB"/>
                    </a:p>
                  </a:txBody>
                  <a:tcPr/>
                </a:tc>
                <a:tc>
                  <a:txBody>
                    <a:bodyPr/>
                    <a:lstStyle/>
                    <a:p>
                      <a:pPr algn="ctr"/>
                      <a:r>
                        <a:rPr lang="en-GB" sz="900" b="1" dirty="0" smtClean="0">
                          <a:solidFill>
                            <a:schemeClr val="tx2"/>
                          </a:solidFill>
                        </a:rPr>
                        <a:t>A, C</a:t>
                      </a:r>
                      <a:endParaRPr lang="en-GB" sz="900" b="1" dirty="0">
                        <a:solidFill>
                          <a:schemeClr val="tx2"/>
                        </a:solidFill>
                      </a:endParaRPr>
                    </a:p>
                  </a:txBody>
                  <a:tcPr marL="18000" marR="18000" marT="18000" marB="18000" anchor="ctr">
                    <a:lnT w="12700" cap="flat" cmpd="sng" algn="ctr">
                      <a:solidFill>
                        <a:schemeClr val="bg1"/>
                      </a:solidFill>
                      <a:prstDash val="solid"/>
                      <a:round/>
                      <a:headEnd type="none" w="med" len="med"/>
                      <a:tailEnd type="none" w="med" len="med"/>
                    </a:lnT>
                  </a:tcPr>
                </a:tc>
                <a:tc>
                  <a:txBody>
                    <a:bodyPr/>
                    <a:lstStyle/>
                    <a:p>
                      <a:pPr algn="ctr"/>
                      <a:r>
                        <a:rPr lang="en-GB" sz="900" b="1" baseline="0" dirty="0" smtClean="0">
                          <a:solidFill>
                            <a:schemeClr val="tx2"/>
                          </a:solidFill>
                        </a:rPr>
                        <a:t>C</a:t>
                      </a:r>
                      <a:endParaRPr lang="en-GB" sz="900" b="1" dirty="0">
                        <a:solidFill>
                          <a:schemeClr val="tx2"/>
                        </a:solidFill>
                      </a:endParaRPr>
                    </a:p>
                  </a:txBody>
                  <a:tcPr marL="18000" marR="18000" marT="18000" marB="18000" anchor="ctr">
                    <a:lnT w="12700" cap="flat" cmpd="sng" algn="ctr">
                      <a:solidFill>
                        <a:schemeClr val="bg1"/>
                      </a:solidFill>
                      <a:prstDash val="solid"/>
                      <a:round/>
                      <a:headEnd type="none" w="med" len="med"/>
                      <a:tailEnd type="none" w="med" len="med"/>
                    </a:lnT>
                  </a:tcP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lnT w="12700" cap="flat" cmpd="sng" algn="ctr">
                      <a:solidFill>
                        <a:schemeClr val="bg1"/>
                      </a:solidFill>
                      <a:prstDash val="solid"/>
                      <a:round/>
                      <a:headEnd type="none" w="med" len="med"/>
                      <a:tailEnd type="none" w="med" len="med"/>
                    </a:lnT>
                  </a:tcP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lnT w="12700" cap="flat" cmpd="sng" algn="ctr">
                      <a:solidFill>
                        <a:schemeClr val="bg1"/>
                      </a:solidFill>
                      <a:prstDash val="solid"/>
                      <a:round/>
                      <a:headEnd type="none" w="med" len="med"/>
                      <a:tailEnd type="none" w="med" len="med"/>
                    </a:lnT>
                  </a:tcP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lnT w="12700" cap="flat" cmpd="sng" algn="ctr">
                      <a:solidFill>
                        <a:schemeClr val="bg1"/>
                      </a:solidFill>
                      <a:prstDash val="solid"/>
                      <a:round/>
                      <a:headEnd type="none" w="med" len="med"/>
                      <a:tailEnd type="none" w="med" len="med"/>
                    </a:lnT>
                  </a:tcP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lnT w="12700" cap="flat" cmpd="sng" algn="ctr">
                      <a:solidFill>
                        <a:schemeClr val="bg1"/>
                      </a:solidFill>
                      <a:prstDash val="solid"/>
                      <a:round/>
                      <a:headEnd type="none" w="med" len="med"/>
                      <a:tailEnd type="none" w="med" len="med"/>
                    </a:lnT>
                  </a:tcP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lnT w="12700" cap="flat" cmpd="sng" algn="ctr">
                      <a:solidFill>
                        <a:schemeClr val="bg1"/>
                      </a:solidFill>
                      <a:prstDash val="solid"/>
                      <a:round/>
                      <a:headEnd type="none" w="med" len="med"/>
                      <a:tailEnd type="none" w="med" len="med"/>
                    </a:lnT>
                  </a:tcP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lnT w="12700" cap="flat" cmpd="sng" algn="ctr">
                      <a:solidFill>
                        <a:schemeClr val="bg1"/>
                      </a:solidFill>
                      <a:prstDash val="solid"/>
                      <a:round/>
                      <a:headEnd type="none" w="med" len="med"/>
                      <a:tailEnd type="none" w="med" len="med"/>
                    </a:lnT>
                  </a:tcP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lnT w="12700" cap="flat" cmpd="sng" algn="ctr">
                      <a:solidFill>
                        <a:schemeClr val="bg1"/>
                      </a:solidFill>
                      <a:prstDash val="solid"/>
                      <a:round/>
                      <a:headEnd type="none" w="med" len="med"/>
                      <a:tailEnd type="none" w="med" len="med"/>
                    </a:lnT>
                  </a:tcP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r h="247608">
                <a:tc>
                  <a:txBody>
                    <a:bodyPr/>
                    <a:lstStyle/>
                    <a:p>
                      <a:pPr algn="l"/>
                      <a:r>
                        <a:rPr lang="en-GB" sz="900" b="1" dirty="0" smtClean="0"/>
                        <a:t>2.</a:t>
                      </a:r>
                      <a:endParaRPr lang="en-GB" sz="900" b="1" dirty="0"/>
                    </a:p>
                  </a:txBody>
                  <a:tcPr marL="18000" marR="18000" marT="18000" marB="18000" anchor="ctr"/>
                </a:tc>
                <a:tc gridSpan="2">
                  <a:txBody>
                    <a:bodyPr/>
                    <a:lstStyle/>
                    <a:p>
                      <a:r>
                        <a:rPr lang="en-GB" sz="900" b="1" dirty="0" smtClean="0"/>
                        <a:t>Control Review</a:t>
                      </a:r>
                      <a:endParaRPr lang="en-GB" sz="900" b="1" dirty="0"/>
                    </a:p>
                  </a:txBody>
                  <a:tcPr marL="18000" marR="18000" marT="18000" marB="18000" anchor="ctr"/>
                </a:tc>
                <a:tc hMerge="1">
                  <a:txBody>
                    <a:bodyPr/>
                    <a:lstStyle/>
                    <a:p>
                      <a:endParaRPr lang="en-GB"/>
                    </a:p>
                  </a:txBody>
                  <a:tcPr/>
                </a:tc>
                <a:tc>
                  <a:txBody>
                    <a:bodyPr/>
                    <a:lstStyle/>
                    <a:p>
                      <a:pPr algn="ctr"/>
                      <a:r>
                        <a:rPr lang="en-GB" sz="900" b="1" dirty="0" smtClean="0">
                          <a:solidFill>
                            <a:schemeClr val="tx2"/>
                          </a:solidFill>
                        </a:rPr>
                        <a:t>A, 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2"/>
                          </a:solidFill>
                        </a:rPr>
                        <a:t>C</a:t>
                      </a: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extLst>
                  <a:ext uri="{0D108BD9-81ED-4DB2-BD59-A6C34878D82A}">
                    <a16:rowId xmlns:a16="http://schemas.microsoft.com/office/drawing/2014/main" val="10005"/>
                  </a:ext>
                </a:extLst>
              </a:tr>
              <a:tr h="247608">
                <a:tc>
                  <a:txBody>
                    <a:bodyPr/>
                    <a:lstStyle/>
                    <a:p>
                      <a:pPr algn="l"/>
                      <a:r>
                        <a:rPr lang="en-GB" sz="900" b="1" dirty="0" smtClean="0"/>
                        <a:t>3.</a:t>
                      </a:r>
                      <a:endParaRPr lang="en-GB" sz="900" b="1" dirty="0"/>
                    </a:p>
                  </a:txBody>
                  <a:tcPr marL="18000" marR="18000" marT="18000" marB="18000" anchor="ctr"/>
                </a:tc>
                <a:tc gridSpan="2">
                  <a:txBody>
                    <a:bodyPr/>
                    <a:lstStyle/>
                    <a:p>
                      <a:r>
                        <a:rPr lang="en-GB" sz="900" b="1" dirty="0" smtClean="0"/>
                        <a:t>Evidence Collection</a:t>
                      </a:r>
                      <a:endParaRPr lang="en-GB" sz="900" b="1" dirty="0"/>
                    </a:p>
                  </a:txBody>
                  <a:tcPr marL="18000" marR="18000" marT="18000" marB="18000" anchor="ctr"/>
                </a:tc>
                <a:tc hMerge="1">
                  <a:txBody>
                    <a:bodyPr/>
                    <a:lstStyle/>
                    <a:p>
                      <a:endParaRPr lang="en-GB"/>
                    </a:p>
                  </a:txBody>
                  <a:tcPr/>
                </a:tc>
                <a:tc>
                  <a:txBody>
                    <a:bodyPr/>
                    <a:lstStyle/>
                    <a:p>
                      <a:pPr algn="ctr"/>
                      <a:r>
                        <a:rPr lang="en-GB" sz="900" b="1" dirty="0" smtClean="0">
                          <a:solidFill>
                            <a:schemeClr val="tx2"/>
                          </a:solidFill>
                        </a:rPr>
                        <a:t>A, 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extLst>
                  <a:ext uri="{0D108BD9-81ED-4DB2-BD59-A6C34878D82A}">
                    <a16:rowId xmlns:a16="http://schemas.microsoft.com/office/drawing/2014/main" val="10006"/>
                  </a:ext>
                </a:extLst>
              </a:tr>
              <a:tr h="247608">
                <a:tc rowSpan="3">
                  <a:txBody>
                    <a:bodyPr/>
                    <a:lstStyle/>
                    <a:p>
                      <a:pPr algn="l"/>
                      <a:r>
                        <a:rPr lang="en-GB" sz="900" b="1" dirty="0" smtClean="0"/>
                        <a:t>3.a.</a:t>
                      </a:r>
                      <a:endParaRPr lang="en-GB" sz="900" b="1" dirty="0"/>
                    </a:p>
                  </a:txBody>
                  <a:tcPr marL="18000" marR="18000" marT="18000" marB="18000" anchor="ctr"/>
                </a:tc>
                <a:tc rowSpan="3">
                  <a:txBody>
                    <a:bodyPr/>
                    <a:lstStyle/>
                    <a:p>
                      <a:r>
                        <a:rPr lang="en-GB" sz="900" b="1" dirty="0" smtClean="0"/>
                        <a:t>Escalation</a:t>
                      </a:r>
                      <a:endParaRPr lang="en-GB" sz="900" b="1" dirty="0"/>
                    </a:p>
                  </a:txBody>
                  <a:tcPr marL="18000" marR="18000" marT="18000" marB="18000" anchor="ctr">
                    <a:lnR w="12700" cap="flat" cmpd="sng" algn="ctr">
                      <a:solidFill>
                        <a:schemeClr val="bg1"/>
                      </a:solidFill>
                      <a:prstDash val="solid"/>
                      <a:round/>
                      <a:headEnd type="none" w="med" len="med"/>
                      <a:tailEnd type="none" w="med" len="med"/>
                    </a:lnR>
                  </a:tcPr>
                </a:tc>
                <a:tc>
                  <a:txBody>
                    <a:bodyPr/>
                    <a:lstStyle/>
                    <a:p>
                      <a:pPr algn="ctr"/>
                      <a:r>
                        <a:rPr lang="en-GB" sz="900" b="1" dirty="0" smtClean="0"/>
                        <a:t>Level 1</a:t>
                      </a:r>
                      <a:endParaRPr lang="en-GB" sz="900" b="1" dirty="0"/>
                    </a:p>
                  </a:txBody>
                  <a:tcPr marL="18000" marR="18000" marT="18000" marB="18000" anchor="ctr">
                    <a:lnL w="12700" cap="flat" cmpd="sng" algn="ctr">
                      <a:solidFill>
                        <a:schemeClr val="bg1"/>
                      </a:solidFill>
                      <a:prstDash val="solid"/>
                      <a:round/>
                      <a:headEnd type="none" w="med" len="med"/>
                      <a:tailEnd type="none" w="med" len="med"/>
                    </a:lnL>
                  </a:tcPr>
                </a:tc>
                <a:tc>
                  <a:txBody>
                    <a:bodyPr/>
                    <a:lstStyle/>
                    <a:p>
                      <a:pPr algn="ctr"/>
                      <a:r>
                        <a:rPr lang="en-GB" sz="900" b="1" dirty="0" smtClean="0">
                          <a:solidFill>
                            <a:schemeClr val="tx2"/>
                          </a:solidFill>
                        </a:rPr>
                        <a:t>A, 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extLst>
                  <a:ext uri="{0D108BD9-81ED-4DB2-BD59-A6C34878D82A}">
                    <a16:rowId xmlns:a16="http://schemas.microsoft.com/office/drawing/2014/main" val="10007"/>
                  </a:ext>
                </a:extLst>
              </a:tr>
              <a:tr h="247608">
                <a:tc vMerge="1">
                  <a:txBody>
                    <a:bodyPr/>
                    <a:lstStyle/>
                    <a:p>
                      <a:endParaRPr lang="en-GB" sz="900" dirty="0"/>
                    </a:p>
                  </a:txBody>
                  <a:tcPr/>
                </a:tc>
                <a:tc vMerge="1">
                  <a:txBody>
                    <a:bodyPr/>
                    <a:lstStyle/>
                    <a:p>
                      <a:endParaRPr lang="en-GB" sz="900" dirty="0"/>
                    </a:p>
                  </a:txBody>
                  <a:tcPr>
                    <a:lnR w="12700" cap="flat" cmpd="sng" algn="ctr">
                      <a:solidFill>
                        <a:schemeClr val="bg1"/>
                      </a:solidFill>
                      <a:prstDash val="solid"/>
                      <a:round/>
                      <a:headEnd type="none" w="med" len="med"/>
                      <a:tailEnd type="none" w="med" len="med"/>
                    </a:lnR>
                  </a:tcPr>
                </a:tc>
                <a:tc>
                  <a:txBody>
                    <a:bodyPr/>
                    <a:lstStyle/>
                    <a:p>
                      <a:pPr algn="ctr"/>
                      <a:r>
                        <a:rPr lang="en-GB" sz="900" b="1" dirty="0" smtClean="0"/>
                        <a:t>Level 2</a:t>
                      </a:r>
                      <a:endParaRPr lang="en-GB" sz="900" b="1" dirty="0"/>
                    </a:p>
                  </a:txBody>
                  <a:tcPr marL="18000" marR="18000" marT="18000" marB="18000" anchor="ctr">
                    <a:lnL w="12700" cap="flat" cmpd="sng" algn="ctr">
                      <a:solidFill>
                        <a:schemeClr val="bg1"/>
                      </a:solidFill>
                      <a:prstDash val="solid"/>
                      <a:round/>
                      <a:headEnd type="none" w="med" len="med"/>
                      <a:tailEnd type="none" w="med" len="med"/>
                    </a:lnL>
                  </a:tcPr>
                </a:tc>
                <a:tc>
                  <a:txBody>
                    <a:bodyPr/>
                    <a:lstStyle/>
                    <a:p>
                      <a:pPr algn="ctr"/>
                      <a:r>
                        <a:rPr lang="en-GB" sz="900" b="1" dirty="0" smtClean="0">
                          <a:solidFill>
                            <a:schemeClr val="tx2"/>
                          </a:solidFill>
                        </a:rPr>
                        <a:t>A, 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extLst>
                  <a:ext uri="{0D108BD9-81ED-4DB2-BD59-A6C34878D82A}">
                    <a16:rowId xmlns:a16="http://schemas.microsoft.com/office/drawing/2014/main" val="10008"/>
                  </a:ext>
                </a:extLst>
              </a:tr>
              <a:tr h="247608">
                <a:tc vMerge="1">
                  <a:txBody>
                    <a:bodyPr/>
                    <a:lstStyle/>
                    <a:p>
                      <a:endParaRPr lang="en-GB" sz="900" dirty="0"/>
                    </a:p>
                  </a:txBody>
                  <a:tcPr/>
                </a:tc>
                <a:tc vMerge="1">
                  <a:txBody>
                    <a:bodyPr/>
                    <a:lstStyle/>
                    <a:p>
                      <a:endParaRPr lang="en-GB" sz="900" dirty="0"/>
                    </a:p>
                  </a:txBody>
                  <a:tcPr>
                    <a:lnR w="12700" cap="flat" cmpd="sng" algn="ctr">
                      <a:solidFill>
                        <a:schemeClr val="bg1"/>
                      </a:solidFill>
                      <a:prstDash val="solid"/>
                      <a:round/>
                      <a:headEnd type="none" w="med" len="med"/>
                      <a:tailEnd type="none" w="med" len="med"/>
                    </a:lnR>
                  </a:tcPr>
                </a:tc>
                <a:tc>
                  <a:txBody>
                    <a:bodyPr/>
                    <a:lstStyle/>
                    <a:p>
                      <a:pPr algn="ctr"/>
                      <a:r>
                        <a:rPr lang="en-GB" sz="900" b="1" dirty="0" smtClean="0"/>
                        <a:t>Level 3</a:t>
                      </a:r>
                      <a:endParaRPr lang="en-GB" sz="900" b="1" dirty="0"/>
                    </a:p>
                  </a:txBody>
                  <a:tcPr marL="18000" marR="18000" marT="18000" marB="18000" anchor="ctr">
                    <a:lnL w="12700" cap="flat" cmpd="sng" algn="ctr">
                      <a:solidFill>
                        <a:schemeClr val="bg1"/>
                      </a:solidFill>
                      <a:prstDash val="solid"/>
                      <a:round/>
                      <a:headEnd type="none" w="med" len="med"/>
                      <a:tailEnd type="none" w="med" len="med"/>
                    </a:lnL>
                  </a:tcPr>
                </a:tc>
                <a:tc>
                  <a:txBody>
                    <a:bodyPr/>
                    <a:lstStyle/>
                    <a:p>
                      <a:pPr algn="ctr"/>
                      <a:r>
                        <a:rPr lang="en-GB" sz="900" b="1" dirty="0" smtClean="0">
                          <a:solidFill>
                            <a:schemeClr val="tx2"/>
                          </a:solidFill>
                        </a:rPr>
                        <a:t>A, 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2"/>
                          </a:solidFill>
                        </a:rPr>
                        <a:t>C</a:t>
                      </a:r>
                    </a:p>
                  </a:txBody>
                  <a:tcPr marL="18000" marR="18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2"/>
                          </a:solidFill>
                        </a:rPr>
                        <a:t>C</a:t>
                      </a:r>
                    </a:p>
                  </a:txBody>
                  <a:tcPr marL="18000" marR="18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1" dirty="0" smtClean="0">
                          <a:solidFill>
                            <a:schemeClr val="tx2"/>
                          </a:solidFill>
                        </a:rPr>
                        <a:t>C</a:t>
                      </a: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extLst>
                  <a:ext uri="{0D108BD9-81ED-4DB2-BD59-A6C34878D82A}">
                    <a16:rowId xmlns:a16="http://schemas.microsoft.com/office/drawing/2014/main" val="10009"/>
                  </a:ext>
                </a:extLst>
              </a:tr>
              <a:tr h="247608">
                <a:tc>
                  <a:txBody>
                    <a:bodyPr/>
                    <a:lstStyle/>
                    <a:p>
                      <a:pPr algn="l"/>
                      <a:r>
                        <a:rPr lang="en-GB" sz="900" b="1" dirty="0" smtClean="0"/>
                        <a:t>4.</a:t>
                      </a:r>
                      <a:endParaRPr lang="en-GB" sz="900" b="1" dirty="0"/>
                    </a:p>
                  </a:txBody>
                  <a:tcPr marL="18000" marR="18000" marT="18000" marB="18000" anchor="ctr"/>
                </a:tc>
                <a:tc gridSpan="2">
                  <a:txBody>
                    <a:bodyPr/>
                    <a:lstStyle/>
                    <a:p>
                      <a:r>
                        <a:rPr lang="en-GB" sz="900" b="1" dirty="0" smtClean="0"/>
                        <a:t>Control</a:t>
                      </a:r>
                      <a:r>
                        <a:rPr lang="en-GB" sz="900" b="1" baseline="0" dirty="0" smtClean="0"/>
                        <a:t> Assessment</a:t>
                      </a:r>
                      <a:endParaRPr lang="en-GB" sz="900" b="1" dirty="0"/>
                    </a:p>
                  </a:txBody>
                  <a:tcPr marL="18000" marR="18000" marT="18000" marB="18000" anchor="ctr"/>
                </a:tc>
                <a:tc hMerge="1">
                  <a:txBody>
                    <a:bodyPr/>
                    <a:lstStyle/>
                    <a:p>
                      <a:endParaRPr lang="en-GB"/>
                    </a:p>
                  </a:txBody>
                  <a:tcPr/>
                </a:tc>
                <a:tc>
                  <a:txBody>
                    <a:bodyPr/>
                    <a:lstStyle/>
                    <a:p>
                      <a:pPr algn="ctr"/>
                      <a:r>
                        <a:rPr lang="en-GB" sz="900" b="1" dirty="0" smtClean="0">
                          <a:solidFill>
                            <a:schemeClr val="tx2"/>
                          </a:solidFill>
                        </a:rPr>
                        <a:t>A, 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extLst>
                  <a:ext uri="{0D108BD9-81ED-4DB2-BD59-A6C34878D82A}">
                    <a16:rowId xmlns:a16="http://schemas.microsoft.com/office/drawing/2014/main" val="10010"/>
                  </a:ext>
                </a:extLst>
              </a:tr>
              <a:tr h="247608">
                <a:tc>
                  <a:txBody>
                    <a:bodyPr/>
                    <a:lstStyle/>
                    <a:p>
                      <a:pPr algn="l"/>
                      <a:r>
                        <a:rPr lang="en-GB" sz="900" b="1" dirty="0" smtClean="0"/>
                        <a:t>5.</a:t>
                      </a:r>
                      <a:endParaRPr lang="en-GB" sz="900" b="1" dirty="0"/>
                    </a:p>
                  </a:txBody>
                  <a:tcPr marL="18000" marR="18000" marT="18000" marB="18000" anchor="ctr"/>
                </a:tc>
                <a:tc gridSpan="2">
                  <a:txBody>
                    <a:bodyPr/>
                    <a:lstStyle/>
                    <a:p>
                      <a:r>
                        <a:rPr lang="en-GB" sz="900" b="1" dirty="0" smtClean="0"/>
                        <a:t>Reporting</a:t>
                      </a:r>
                      <a:endParaRPr lang="en-GB" sz="900" b="1" dirty="0"/>
                    </a:p>
                  </a:txBody>
                  <a:tcPr marL="18000" marR="18000" marT="18000" marB="18000" anchor="ctr"/>
                </a:tc>
                <a:tc hMerge="1">
                  <a:txBody>
                    <a:bodyPr/>
                    <a:lstStyle/>
                    <a:p>
                      <a:endParaRPr lang="en-GB"/>
                    </a:p>
                  </a:txBody>
                  <a:tcPr/>
                </a:tc>
                <a:tc>
                  <a:txBody>
                    <a:bodyPr/>
                    <a:lstStyle/>
                    <a:p>
                      <a:pPr algn="ctr"/>
                      <a:r>
                        <a:rPr lang="en-GB" sz="900" b="1" dirty="0" smtClean="0">
                          <a:solidFill>
                            <a:schemeClr val="tx2"/>
                          </a:solidFill>
                        </a:rPr>
                        <a:t>A, 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extLst>
                  <a:ext uri="{0D108BD9-81ED-4DB2-BD59-A6C34878D82A}">
                    <a16:rowId xmlns:a16="http://schemas.microsoft.com/office/drawing/2014/main" val="10011"/>
                  </a:ext>
                </a:extLst>
              </a:tr>
              <a:tr h="247608">
                <a:tc>
                  <a:txBody>
                    <a:bodyPr/>
                    <a:lstStyle/>
                    <a:p>
                      <a:pPr algn="l"/>
                      <a:r>
                        <a:rPr lang="en-GB" sz="900" b="1" dirty="0" smtClean="0"/>
                        <a:t>5.a.</a:t>
                      </a:r>
                      <a:endParaRPr lang="en-GB" sz="900" b="1" dirty="0"/>
                    </a:p>
                  </a:txBody>
                  <a:tcPr marL="18000" marR="18000" marT="18000" marB="18000" anchor="ctr"/>
                </a:tc>
                <a:tc gridSpan="2">
                  <a:txBody>
                    <a:bodyPr/>
                    <a:lstStyle/>
                    <a:p>
                      <a:r>
                        <a:rPr lang="en-GB" sz="900" b="1" dirty="0" smtClean="0"/>
                        <a:t>Report</a:t>
                      </a:r>
                      <a:r>
                        <a:rPr lang="en-GB" sz="900" b="1" baseline="0" dirty="0" smtClean="0"/>
                        <a:t> Review</a:t>
                      </a:r>
                      <a:endParaRPr lang="en-GB" sz="900" b="1" dirty="0"/>
                    </a:p>
                  </a:txBody>
                  <a:tcPr marL="18000" marR="18000" marT="18000" marB="18000" anchor="ctr"/>
                </a:tc>
                <a:tc hMerge="1">
                  <a:txBody>
                    <a:bodyPr/>
                    <a:lstStyle/>
                    <a:p>
                      <a:endParaRPr lang="en-GB"/>
                    </a:p>
                  </a:txBody>
                  <a:tcPr/>
                </a:tc>
                <a:tc>
                  <a:txBody>
                    <a:bodyPr/>
                    <a:lstStyle/>
                    <a:p>
                      <a:pPr algn="ctr"/>
                      <a:r>
                        <a:rPr lang="en-GB" sz="900" b="1" dirty="0" smtClean="0">
                          <a:solidFill>
                            <a:schemeClr val="tx2"/>
                          </a:solidFill>
                        </a:rPr>
                        <a:t>A, 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extLst>
                  <a:ext uri="{0D108BD9-81ED-4DB2-BD59-A6C34878D82A}">
                    <a16:rowId xmlns:a16="http://schemas.microsoft.com/office/drawing/2014/main" val="10012"/>
                  </a:ext>
                </a:extLst>
              </a:tr>
              <a:tr h="247608">
                <a:tc>
                  <a:txBody>
                    <a:bodyPr/>
                    <a:lstStyle/>
                    <a:p>
                      <a:pPr algn="l"/>
                      <a:r>
                        <a:rPr lang="en-GB" sz="900" b="1" dirty="0" smtClean="0"/>
                        <a:t>6.</a:t>
                      </a:r>
                      <a:endParaRPr lang="en-GB" sz="900" b="1" dirty="0"/>
                    </a:p>
                  </a:txBody>
                  <a:tcPr marL="18000" marR="18000" marT="18000" marB="18000" anchor="ctr"/>
                </a:tc>
                <a:tc gridSpan="2">
                  <a:txBody>
                    <a:bodyPr/>
                    <a:lstStyle/>
                    <a:p>
                      <a:r>
                        <a:rPr lang="en-GB" sz="900" b="1" dirty="0" smtClean="0"/>
                        <a:t>Close-out</a:t>
                      </a:r>
                      <a:endParaRPr lang="en-GB" sz="900" b="1" dirty="0"/>
                    </a:p>
                  </a:txBody>
                  <a:tcPr marL="18000" marR="18000" marT="18000" marB="18000" anchor="ctr"/>
                </a:tc>
                <a:tc hMerge="1">
                  <a:txBody>
                    <a:bodyPr/>
                    <a:lstStyle/>
                    <a:p>
                      <a:endParaRPr lang="en-GB"/>
                    </a:p>
                  </a:txBody>
                  <a:tcPr/>
                </a:tc>
                <a:tc>
                  <a:txBody>
                    <a:bodyPr/>
                    <a:lstStyle/>
                    <a:p>
                      <a:pPr algn="ctr"/>
                      <a:r>
                        <a:rPr lang="en-GB" sz="900" b="1" dirty="0" smtClean="0">
                          <a:solidFill>
                            <a:schemeClr val="tx2"/>
                          </a:solidFill>
                        </a:rPr>
                        <a:t>A, 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t>
                      </a:r>
                      <a:endParaRPr lang="en-GB" sz="900" b="1" dirty="0">
                        <a:solidFill>
                          <a:schemeClr val="tx2"/>
                        </a:solidFill>
                      </a:endParaRPr>
                    </a:p>
                  </a:txBody>
                  <a:tcPr marL="18000" marR="18000" marT="18000" marB="18000" anchor="ctr"/>
                </a:tc>
                <a:extLst>
                  <a:ext uri="{0D108BD9-81ED-4DB2-BD59-A6C34878D82A}">
                    <a16:rowId xmlns:a16="http://schemas.microsoft.com/office/drawing/2014/main" val="10013"/>
                  </a:ext>
                </a:extLst>
              </a:tr>
              <a:tr h="213689">
                <a:tc>
                  <a:txBody>
                    <a:bodyPr/>
                    <a:lstStyle/>
                    <a:p>
                      <a:pPr algn="l"/>
                      <a:r>
                        <a:rPr lang="en-GB" sz="900" b="1" dirty="0" smtClean="0"/>
                        <a:t>7.</a:t>
                      </a:r>
                      <a:endParaRPr lang="en-GB" sz="900" b="1" dirty="0"/>
                    </a:p>
                  </a:txBody>
                  <a:tcPr marL="18000" marR="18000" marT="18000" marB="18000" anchor="ctr"/>
                </a:tc>
                <a:tc gridSpan="2">
                  <a:txBody>
                    <a:bodyPr/>
                    <a:lstStyle/>
                    <a:p>
                      <a:r>
                        <a:rPr lang="en-GB" sz="900" b="1" dirty="0" smtClean="0"/>
                        <a:t>RMP</a:t>
                      </a:r>
                      <a:endParaRPr lang="en-GB" sz="900" b="1" dirty="0"/>
                    </a:p>
                  </a:txBody>
                  <a:tcPr marL="18000" marR="18000" marT="18000" marB="18000" anchor="ctr"/>
                </a:tc>
                <a:tc hMerge="1">
                  <a:txBody>
                    <a:bodyPr/>
                    <a:lstStyle/>
                    <a:p>
                      <a:endParaRPr lang="en-GB"/>
                    </a:p>
                  </a:txBody>
                  <a:tcP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C</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A, R</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tc>
                <a:tc>
                  <a:txBody>
                    <a:bodyPr/>
                    <a:lstStyle/>
                    <a:p>
                      <a:pPr algn="ctr"/>
                      <a:r>
                        <a:rPr lang="en-GB" sz="900" b="1" dirty="0" smtClean="0">
                          <a:solidFill>
                            <a:schemeClr val="tx2"/>
                          </a:solidFill>
                        </a:rPr>
                        <a:t>I</a:t>
                      </a:r>
                      <a:endParaRPr lang="en-GB" sz="900" b="1" dirty="0">
                        <a:solidFill>
                          <a:schemeClr val="tx2"/>
                        </a:solidFill>
                      </a:endParaRPr>
                    </a:p>
                  </a:txBody>
                  <a:tcPr marL="18000" marR="18000" marT="18000" marB="18000" anchor="ctr"/>
                </a:tc>
                <a:extLst>
                  <a:ext uri="{0D108BD9-81ED-4DB2-BD59-A6C34878D82A}">
                    <a16:rowId xmlns:a16="http://schemas.microsoft.com/office/drawing/2014/main" val="10014"/>
                  </a:ext>
                </a:extLst>
              </a:tr>
            </a:tbl>
          </a:graphicData>
        </a:graphic>
      </p:graphicFrame>
      <p:graphicFrame>
        <p:nvGraphicFramePr>
          <p:cNvPr id="15" name="Table 14"/>
          <p:cNvGraphicFramePr>
            <a:graphicFrameLocks noGrp="1"/>
          </p:cNvGraphicFramePr>
          <p:nvPr>
            <p:extLst/>
          </p:nvPr>
        </p:nvGraphicFramePr>
        <p:xfrm>
          <a:off x="2649980" y="5318760"/>
          <a:ext cx="6951220" cy="624840"/>
        </p:xfrm>
        <a:graphic>
          <a:graphicData uri="http://schemas.openxmlformats.org/drawingml/2006/table">
            <a:tbl>
              <a:tblPr firstRow="1" bandRow="1">
                <a:tableStyleId>{5940675A-B579-460E-94D1-54222C63F5DA}</a:tableStyleId>
              </a:tblPr>
              <a:tblGrid>
                <a:gridCol w="1737805">
                  <a:extLst>
                    <a:ext uri="{9D8B030D-6E8A-4147-A177-3AD203B41FA5}">
                      <a16:colId xmlns:a16="http://schemas.microsoft.com/office/drawing/2014/main" val="20000"/>
                    </a:ext>
                  </a:extLst>
                </a:gridCol>
                <a:gridCol w="1737805">
                  <a:extLst>
                    <a:ext uri="{9D8B030D-6E8A-4147-A177-3AD203B41FA5}">
                      <a16:colId xmlns:a16="http://schemas.microsoft.com/office/drawing/2014/main" val="20001"/>
                    </a:ext>
                  </a:extLst>
                </a:gridCol>
                <a:gridCol w="1737805">
                  <a:extLst>
                    <a:ext uri="{9D8B030D-6E8A-4147-A177-3AD203B41FA5}">
                      <a16:colId xmlns:a16="http://schemas.microsoft.com/office/drawing/2014/main" val="20002"/>
                    </a:ext>
                  </a:extLst>
                </a:gridCol>
                <a:gridCol w="1737805">
                  <a:extLst>
                    <a:ext uri="{9D8B030D-6E8A-4147-A177-3AD203B41FA5}">
                      <a16:colId xmlns:a16="http://schemas.microsoft.com/office/drawing/2014/main" val="20003"/>
                    </a:ext>
                  </a:extLst>
                </a:gridCol>
              </a:tblGrid>
              <a:tr h="182875">
                <a:tc>
                  <a:txBody>
                    <a:bodyPr/>
                    <a:lstStyle/>
                    <a:p>
                      <a:pPr algn="ctr"/>
                      <a:r>
                        <a:rPr lang="en-GB" sz="1100" b="1" dirty="0" smtClean="0">
                          <a:solidFill>
                            <a:schemeClr val="tx2"/>
                          </a:solidFill>
                        </a:rPr>
                        <a:t>R</a:t>
                      </a:r>
                      <a:r>
                        <a:rPr lang="en-GB" sz="1100" b="1" dirty="0" smtClean="0">
                          <a:solidFill>
                            <a:srgbClr val="000000"/>
                          </a:solidFill>
                        </a:rPr>
                        <a:t> </a:t>
                      </a:r>
                      <a:r>
                        <a:rPr lang="en-GB" sz="1100" dirty="0" smtClean="0">
                          <a:solidFill>
                            <a:srgbClr val="000000"/>
                          </a:solidFill>
                        </a:rPr>
                        <a:t>= </a:t>
                      </a:r>
                      <a:r>
                        <a:rPr lang="en-GB" sz="1100" dirty="0" smtClean="0">
                          <a:solidFill>
                            <a:schemeClr val="bg2"/>
                          </a:solidFill>
                        </a:rPr>
                        <a:t>R</a:t>
                      </a:r>
                      <a:r>
                        <a:rPr lang="en-GB" sz="1100" dirty="0" smtClean="0">
                          <a:solidFill>
                            <a:srgbClr val="000000"/>
                          </a:solidFill>
                        </a:rPr>
                        <a:t>esponsible</a:t>
                      </a:r>
                      <a:endParaRPr lang="en-GB" sz="11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GB" sz="1100" b="1" dirty="0" smtClean="0">
                          <a:solidFill>
                            <a:schemeClr val="tx2"/>
                          </a:solidFill>
                        </a:rPr>
                        <a:t>A</a:t>
                      </a:r>
                      <a:r>
                        <a:rPr lang="en-GB" sz="1100" b="1" dirty="0" smtClean="0">
                          <a:solidFill>
                            <a:srgbClr val="000000"/>
                          </a:solidFill>
                        </a:rPr>
                        <a:t> </a:t>
                      </a:r>
                      <a:r>
                        <a:rPr lang="en-GB" sz="1100" dirty="0" smtClean="0">
                          <a:solidFill>
                            <a:srgbClr val="000000"/>
                          </a:solidFill>
                        </a:rPr>
                        <a:t>= Accountable</a:t>
                      </a:r>
                      <a:endParaRPr lang="en-GB" sz="11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GB" sz="1100" b="1" dirty="0" smtClean="0">
                          <a:solidFill>
                            <a:schemeClr val="tx2"/>
                          </a:solidFill>
                        </a:rPr>
                        <a:t>C</a:t>
                      </a:r>
                      <a:r>
                        <a:rPr lang="en-GB" sz="1100" b="1" dirty="0" smtClean="0">
                          <a:solidFill>
                            <a:srgbClr val="000000"/>
                          </a:solidFill>
                        </a:rPr>
                        <a:t> </a:t>
                      </a:r>
                      <a:r>
                        <a:rPr lang="en-GB" sz="1100" dirty="0" smtClean="0">
                          <a:solidFill>
                            <a:srgbClr val="000000"/>
                          </a:solidFill>
                        </a:rPr>
                        <a:t>= Consulted</a:t>
                      </a:r>
                      <a:endParaRPr lang="en-GB" sz="11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GB" sz="1100" b="1" dirty="0" smtClean="0">
                          <a:solidFill>
                            <a:schemeClr val="tx2"/>
                          </a:solidFill>
                        </a:rPr>
                        <a:t>I</a:t>
                      </a:r>
                      <a:r>
                        <a:rPr lang="en-GB" sz="1100" b="1" dirty="0" smtClean="0">
                          <a:solidFill>
                            <a:srgbClr val="000000"/>
                          </a:solidFill>
                        </a:rPr>
                        <a:t> </a:t>
                      </a:r>
                      <a:r>
                        <a:rPr lang="en-GB" sz="1100" dirty="0" smtClean="0">
                          <a:solidFill>
                            <a:srgbClr val="000000"/>
                          </a:solidFill>
                        </a:rPr>
                        <a:t>= Informed</a:t>
                      </a:r>
                      <a:endParaRPr lang="en-GB" sz="11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0"/>
                  </a:ext>
                </a:extLst>
              </a:tr>
              <a:tr h="354992">
                <a:tc>
                  <a:txBody>
                    <a:bodyPr/>
                    <a:lstStyle/>
                    <a:p>
                      <a:pPr algn="ctr"/>
                      <a:r>
                        <a:rPr lang="en-GB" sz="900" dirty="0" smtClean="0"/>
                        <a:t>Responsible</a:t>
                      </a:r>
                      <a:r>
                        <a:rPr lang="en-GB" sz="900" baseline="0" dirty="0" smtClean="0"/>
                        <a:t> for completing the activity</a:t>
                      </a:r>
                      <a:endParaRPr lang="en-GB" sz="9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GB" sz="900" dirty="0" smtClean="0"/>
                        <a:t>Authority and accountability for activity (approver)</a:t>
                      </a:r>
                      <a:endParaRPr lang="en-GB" sz="9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GB" sz="900" dirty="0" smtClean="0"/>
                        <a:t>Provides advice or subject matter expertise</a:t>
                      </a:r>
                      <a:endParaRPr lang="en-GB" sz="9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GB" sz="900" dirty="0" smtClean="0"/>
                        <a:t>Informed</a:t>
                      </a:r>
                      <a:r>
                        <a:rPr lang="en-GB" sz="900" baseline="0" dirty="0" smtClean="0"/>
                        <a:t> on progress and decisions</a:t>
                      </a:r>
                      <a:endParaRPr lang="en-GB" sz="9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09119293"/>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2016 Goals and Key Initiatives</a:t>
            </a:r>
            <a:endParaRPr lang="en-US" dirty="0"/>
          </a:p>
        </p:txBody>
      </p:sp>
      <p:graphicFrame>
        <p:nvGraphicFramePr>
          <p:cNvPr id="5" name="Content Placeholder 4"/>
          <p:cNvGraphicFramePr>
            <a:graphicFrameLocks noGrp="1"/>
          </p:cNvGraphicFramePr>
          <p:nvPr>
            <p:ph idx="4294967295"/>
            <p:extLst/>
          </p:nvPr>
        </p:nvGraphicFramePr>
        <p:xfrm>
          <a:off x="1679448" y="987552"/>
          <a:ext cx="8763002" cy="5196670"/>
        </p:xfrm>
        <a:graphic>
          <a:graphicData uri="http://schemas.openxmlformats.org/drawingml/2006/table">
            <a:tbl>
              <a:tblPr/>
              <a:tblGrid>
                <a:gridCol w="1788867">
                  <a:extLst>
                    <a:ext uri="{9D8B030D-6E8A-4147-A177-3AD203B41FA5}">
                      <a16:colId xmlns:a16="http://schemas.microsoft.com/office/drawing/2014/main" val="20000"/>
                    </a:ext>
                  </a:extLst>
                </a:gridCol>
                <a:gridCol w="2668299">
                  <a:extLst>
                    <a:ext uri="{9D8B030D-6E8A-4147-A177-3AD203B41FA5}">
                      <a16:colId xmlns:a16="http://schemas.microsoft.com/office/drawing/2014/main" val="20001"/>
                    </a:ext>
                  </a:extLst>
                </a:gridCol>
                <a:gridCol w="1740305">
                  <a:extLst>
                    <a:ext uri="{9D8B030D-6E8A-4147-A177-3AD203B41FA5}">
                      <a16:colId xmlns:a16="http://schemas.microsoft.com/office/drawing/2014/main" val="20002"/>
                    </a:ext>
                  </a:extLst>
                </a:gridCol>
                <a:gridCol w="1740305">
                  <a:extLst>
                    <a:ext uri="{9D8B030D-6E8A-4147-A177-3AD203B41FA5}">
                      <a16:colId xmlns:a16="http://schemas.microsoft.com/office/drawing/2014/main" val="20003"/>
                    </a:ext>
                  </a:extLst>
                </a:gridCol>
                <a:gridCol w="825226">
                  <a:extLst>
                    <a:ext uri="{9D8B030D-6E8A-4147-A177-3AD203B41FA5}">
                      <a16:colId xmlns:a16="http://schemas.microsoft.com/office/drawing/2014/main" val="20004"/>
                    </a:ext>
                  </a:extLst>
                </a:gridCol>
              </a:tblGrid>
              <a:tr h="304800">
                <a:tc>
                  <a:txBody>
                    <a:bodyPr/>
                    <a:lstStyle/>
                    <a:p>
                      <a:pPr algn="ctr" fontAlgn="ctr"/>
                      <a:r>
                        <a:rPr lang="en-US" sz="1000" b="1" i="0" u="none" strike="noStrike" dirty="0" smtClean="0">
                          <a:solidFill>
                            <a:srgbClr val="FFFFFF"/>
                          </a:solidFill>
                          <a:effectLst/>
                          <a:latin typeface="Arial"/>
                        </a:rPr>
                        <a:t>Theme/Initiative </a:t>
                      </a:r>
                      <a:endParaRPr lang="en-US" sz="1000" b="1" i="0" u="none" strike="noStrike" dirty="0">
                        <a:solidFill>
                          <a:srgbClr val="FFFFFF"/>
                        </a:solidFill>
                        <a:effectLst/>
                        <a:latin typeface="Arial"/>
                      </a:endParaRPr>
                    </a:p>
                  </a:txBody>
                  <a:tcPr marL="6213" marR="6213" marT="6213" marB="0" anchor="ctr">
                    <a:lnL w="12700" cap="flat" cmpd="sng" algn="ctr">
                      <a:solidFill>
                        <a:srgbClr val="FFFFFF"/>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0F0"/>
                    </a:solidFill>
                  </a:tcPr>
                </a:tc>
                <a:tc>
                  <a:txBody>
                    <a:bodyPr/>
                    <a:lstStyle/>
                    <a:p>
                      <a:pPr algn="ctr" fontAlgn="ctr"/>
                      <a:r>
                        <a:rPr lang="en-US" sz="1000" b="1" i="0" u="none" strike="noStrike" dirty="0" smtClean="0">
                          <a:solidFill>
                            <a:srgbClr val="FFFFFF"/>
                          </a:solidFill>
                          <a:effectLst/>
                          <a:latin typeface="Arial"/>
                        </a:rPr>
                        <a:t>Goal/Description</a:t>
                      </a:r>
                      <a:endParaRPr lang="en-US" sz="1000" b="1" i="0" u="none" strike="noStrike" dirty="0">
                        <a:solidFill>
                          <a:srgbClr val="FFFFFF"/>
                        </a:solidFill>
                        <a:effectLst/>
                        <a:latin typeface="Arial"/>
                      </a:endParaRPr>
                    </a:p>
                  </a:txBody>
                  <a:tcPr marL="6213" marR="6213" marT="62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0F0"/>
                    </a:solidFill>
                  </a:tcPr>
                </a:tc>
                <a:tc>
                  <a:txBody>
                    <a:bodyPr/>
                    <a:lstStyle/>
                    <a:p>
                      <a:pPr algn="ctr" fontAlgn="ctr"/>
                      <a:r>
                        <a:rPr lang="en-US" sz="1000" b="1" i="0" u="none" strike="noStrike" dirty="0" smtClean="0">
                          <a:solidFill>
                            <a:srgbClr val="FFFFFF"/>
                          </a:solidFill>
                          <a:effectLst/>
                          <a:latin typeface="Arial"/>
                        </a:rPr>
                        <a:t>Measure(s)</a:t>
                      </a:r>
                      <a:r>
                        <a:rPr lang="en-US" sz="1000" b="1" i="0" u="none" strike="noStrike" baseline="0" dirty="0" smtClean="0">
                          <a:solidFill>
                            <a:srgbClr val="FFFFFF"/>
                          </a:solidFill>
                          <a:effectLst/>
                          <a:latin typeface="Arial"/>
                        </a:rPr>
                        <a:t> of Success</a:t>
                      </a:r>
                      <a:endParaRPr lang="en-US" sz="1000" b="1" i="0" u="none" strike="noStrike" dirty="0">
                        <a:solidFill>
                          <a:srgbClr val="FFFFFF"/>
                        </a:solidFill>
                        <a:effectLst/>
                        <a:latin typeface="Arial"/>
                      </a:endParaRPr>
                    </a:p>
                  </a:txBody>
                  <a:tcPr marL="6213" marR="6213" marT="62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0F0"/>
                    </a:solidFill>
                  </a:tcPr>
                </a:tc>
                <a:tc>
                  <a:txBody>
                    <a:bodyPr/>
                    <a:lstStyle/>
                    <a:p>
                      <a:pPr algn="ctr" fontAlgn="ctr"/>
                      <a:r>
                        <a:rPr lang="en-US" sz="1000" b="1" i="0" u="none" strike="noStrike" dirty="0" smtClean="0">
                          <a:solidFill>
                            <a:srgbClr val="FFFFFF"/>
                          </a:solidFill>
                          <a:effectLst/>
                          <a:latin typeface="Arial"/>
                        </a:rPr>
                        <a:t> Key Benefits</a:t>
                      </a:r>
                      <a:endParaRPr lang="en-US" sz="1000" b="1" i="0" u="none" strike="noStrike" dirty="0">
                        <a:solidFill>
                          <a:srgbClr val="FFFFFF"/>
                        </a:solidFill>
                        <a:effectLst/>
                        <a:latin typeface="Arial"/>
                      </a:endParaRPr>
                    </a:p>
                  </a:txBody>
                  <a:tcPr marL="6213" marR="6213" marT="62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0F0"/>
                    </a:solidFill>
                  </a:tcPr>
                </a:tc>
                <a:tc>
                  <a:txBody>
                    <a:bodyPr/>
                    <a:lstStyle/>
                    <a:p>
                      <a:pPr algn="ctr" fontAlgn="ctr"/>
                      <a:r>
                        <a:rPr lang="en-US" sz="1000" b="1" i="0" u="none" strike="noStrike" dirty="0" smtClean="0">
                          <a:solidFill>
                            <a:srgbClr val="FFFFFF"/>
                          </a:solidFill>
                          <a:effectLst/>
                          <a:latin typeface="Arial"/>
                        </a:rPr>
                        <a:t>Target Date &amp; Status</a:t>
                      </a:r>
                      <a:endParaRPr lang="en-US" sz="1000" b="1" i="0" u="none" strike="noStrike" dirty="0">
                        <a:solidFill>
                          <a:srgbClr val="FFFFFF"/>
                        </a:solidFill>
                        <a:effectLst/>
                        <a:latin typeface="Arial"/>
                      </a:endParaRPr>
                    </a:p>
                  </a:txBody>
                  <a:tcPr marL="6213" marR="6213" marT="6213" marB="0" anchor="ctr">
                    <a:lnL w="1905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04800">
                <a:tc gridSpan="5">
                  <a:txBody>
                    <a:bodyPr/>
                    <a:lstStyle/>
                    <a:p>
                      <a:pPr algn="l" fontAlgn="ctr"/>
                      <a:r>
                        <a:rPr lang="en-US" sz="1000" b="1" i="0" u="none" strike="noStrike" dirty="0" smtClean="0">
                          <a:solidFill>
                            <a:srgbClr val="FFFFFF"/>
                          </a:solidFill>
                          <a:effectLst/>
                          <a:latin typeface="Arial"/>
                        </a:rPr>
                        <a:t>  </a:t>
                      </a:r>
                      <a:r>
                        <a:rPr lang="en-US" sz="1000" b="1" i="0" u="none" strike="noStrike" dirty="0" smtClean="0">
                          <a:solidFill>
                            <a:srgbClr val="FFFFFF"/>
                          </a:solidFill>
                          <a:effectLst/>
                          <a:latin typeface="+mn-lt"/>
                        </a:rPr>
                        <a:t>Operational Excellence</a:t>
                      </a:r>
                      <a:endParaRPr lang="en-US" sz="1000" b="1" i="0" u="none" strike="noStrike" dirty="0">
                        <a:solidFill>
                          <a:srgbClr val="FFFFFF"/>
                        </a:solidFill>
                        <a:effectLst/>
                        <a:latin typeface="Arial"/>
                      </a:endParaRPr>
                    </a:p>
                  </a:txBody>
                  <a:tcPr marL="6213" marR="6213" marT="621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0F0"/>
                    </a:solidFill>
                  </a:tcPr>
                </a:tc>
                <a:tc hMerge="1">
                  <a:txBody>
                    <a:bodyPr/>
                    <a:lstStyle/>
                    <a:p>
                      <a:pPr algn="ctr" fontAlgn="ctr"/>
                      <a:endParaRPr lang="en-US" sz="1000" b="1" i="0" u="none" strike="noStrike" dirty="0">
                        <a:solidFill>
                          <a:srgbClr val="FFFFFF"/>
                        </a:solidFill>
                        <a:effectLst/>
                        <a:latin typeface="Arial"/>
                      </a:endParaRPr>
                    </a:p>
                  </a:txBody>
                  <a:tcPr marL="6213" marR="6213" marT="621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A100"/>
                    </a:solidFill>
                  </a:tcPr>
                </a:tc>
                <a:tc hMerge="1">
                  <a:txBody>
                    <a:bodyPr/>
                    <a:lstStyle/>
                    <a:p>
                      <a:pPr algn="ctr" fontAlgn="ctr"/>
                      <a:endParaRPr lang="en-US" sz="1000" b="1" i="0" u="none" strike="noStrike" dirty="0">
                        <a:solidFill>
                          <a:srgbClr val="FFFFFF"/>
                        </a:solidFill>
                        <a:effectLst/>
                        <a:latin typeface="Arial"/>
                      </a:endParaRPr>
                    </a:p>
                  </a:txBody>
                  <a:tcPr marL="6213" marR="6213" marT="621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A100"/>
                    </a:solidFill>
                  </a:tcPr>
                </a:tc>
                <a:tc hMerge="1">
                  <a:txBody>
                    <a:bodyPr/>
                    <a:lstStyle/>
                    <a:p>
                      <a:pPr algn="ctr" fontAlgn="ctr"/>
                      <a:endParaRPr lang="en-US" sz="1000" b="1" i="0" u="none" strike="noStrike" dirty="0">
                        <a:solidFill>
                          <a:srgbClr val="FFFFFF"/>
                        </a:solidFill>
                        <a:effectLst/>
                        <a:latin typeface="Arial"/>
                      </a:endParaRPr>
                    </a:p>
                  </a:txBody>
                  <a:tcPr marL="6213" marR="6213" marT="621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A100"/>
                    </a:solidFill>
                  </a:tcPr>
                </a:tc>
                <a:tc hMerge="1">
                  <a:txBody>
                    <a:bodyPr/>
                    <a:lstStyle/>
                    <a:p>
                      <a:pPr algn="ctr" fontAlgn="ctr"/>
                      <a:endParaRPr lang="en-US" sz="1000" b="1" i="0" u="none" strike="noStrike" dirty="0">
                        <a:solidFill>
                          <a:srgbClr val="FFFFFF"/>
                        </a:solidFill>
                        <a:effectLst/>
                        <a:latin typeface="Arial"/>
                      </a:endParaRPr>
                    </a:p>
                  </a:txBody>
                  <a:tcPr marL="6213" marR="6213" marT="621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A100"/>
                    </a:solidFill>
                  </a:tcPr>
                </a:tc>
                <a:extLst>
                  <a:ext uri="{0D108BD9-81ED-4DB2-BD59-A6C34878D82A}">
                    <a16:rowId xmlns:a16="http://schemas.microsoft.com/office/drawing/2014/main" val="10001"/>
                  </a:ext>
                </a:extLst>
              </a:tr>
              <a:tr h="222386">
                <a:tc>
                  <a:txBody>
                    <a:bodyPr/>
                    <a:lstStyle/>
                    <a:p>
                      <a:pPr algn="l" rtl="0" fontAlgn="t"/>
                      <a:r>
                        <a:rPr lang="en-US" sz="1000" i="1" kern="1200" dirty="0" smtClean="0">
                          <a:solidFill>
                            <a:schemeClr val="tx2"/>
                          </a:solidFill>
                          <a:latin typeface="+mn-lt"/>
                          <a:ea typeface="+mn-ea"/>
                          <a:cs typeface="+mn-cs"/>
                        </a:rPr>
                        <a:t>Example: Improve current state/method </a:t>
                      </a:r>
                    </a:p>
                  </a:txBody>
                  <a:tcPr marL="45720" marR="4572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FDFE0"/>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000" i="1" kern="1200" dirty="0" smtClean="0">
                          <a:solidFill>
                            <a:schemeClr val="tx2"/>
                          </a:solidFill>
                          <a:latin typeface="+mn-lt"/>
                          <a:ea typeface="+mn-ea"/>
                          <a:cs typeface="+mn-cs"/>
                        </a:rPr>
                        <a:t>Research, define, improve and implement better  formalized methods and best practices already used by the industry to more efficiently achieve our objective. </a:t>
                      </a:r>
                    </a:p>
                  </a:txBody>
                  <a:tcPr marL="45720" marR="4572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FDFE0"/>
                    </a:solidFill>
                  </a:tcPr>
                </a:tc>
                <a:tc>
                  <a:txBody>
                    <a:bodyPr/>
                    <a:lstStyle/>
                    <a:p>
                      <a:pPr algn="l"/>
                      <a:r>
                        <a:rPr lang="en-US" sz="1000" i="1" kern="1200" dirty="0" smtClean="0">
                          <a:solidFill>
                            <a:schemeClr val="tx2"/>
                          </a:solidFill>
                          <a:latin typeface="+mn-lt"/>
                          <a:ea typeface="+mn-ea"/>
                          <a:cs typeface="+mn-cs"/>
                        </a:rPr>
                        <a:t>How to best measure this milestone?</a:t>
                      </a:r>
                      <a:endParaRPr lang="en-US" sz="1000" i="1" kern="1200" dirty="0">
                        <a:solidFill>
                          <a:schemeClr val="tx2"/>
                        </a:solidFill>
                        <a:latin typeface="+mn-lt"/>
                        <a:ea typeface="+mn-ea"/>
                        <a:cs typeface="+mn-cs"/>
                      </a:endParaRPr>
                    </a:p>
                  </a:txBody>
                  <a:tcPr marL="45720" marR="4572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FDFE0"/>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000" i="1" kern="1200" dirty="0" smtClean="0">
                          <a:solidFill>
                            <a:schemeClr val="tx2"/>
                          </a:solidFill>
                          <a:latin typeface="+mn-lt"/>
                          <a:ea typeface="+mn-ea"/>
                          <a:cs typeface="+mn-cs"/>
                        </a:rPr>
                        <a:t>What are the key benefits to implementing this effort?</a:t>
                      </a:r>
                      <a:endParaRPr lang="en-US" sz="1000" i="1" kern="1200" dirty="0">
                        <a:solidFill>
                          <a:schemeClr val="tx2"/>
                        </a:solidFill>
                        <a:latin typeface="+mn-lt"/>
                        <a:ea typeface="+mn-ea"/>
                        <a:cs typeface="+mn-cs"/>
                      </a:endParaRPr>
                    </a:p>
                  </a:txBody>
                  <a:tcPr marL="45720" marR="4572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FDFE0"/>
                    </a:solidFill>
                  </a:tcPr>
                </a:tc>
                <a:tc>
                  <a:txBody>
                    <a:bodyPr/>
                    <a:lstStyle/>
                    <a:p>
                      <a:pPr marL="0" indent="-14288" algn="l" defTabSz="914400" rtl="0" eaLnBrk="1" fontAlgn="b" latinLnBrk="0" hangingPunct="1">
                        <a:tabLst/>
                      </a:pPr>
                      <a:endParaRPr lang="en-US" sz="900" kern="1200" baseline="0" dirty="0" smtClean="0">
                        <a:solidFill>
                          <a:schemeClr val="bg2"/>
                        </a:solidFill>
                        <a:latin typeface="+mn-lt"/>
                        <a:ea typeface="+mn-ea"/>
                        <a:cs typeface="+mn-cs"/>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FDFE0"/>
                    </a:solidFill>
                  </a:tcPr>
                </a:tc>
                <a:extLst>
                  <a:ext uri="{0D108BD9-81ED-4DB2-BD59-A6C34878D82A}">
                    <a16:rowId xmlns:a16="http://schemas.microsoft.com/office/drawing/2014/main" val="10002"/>
                  </a:ext>
                </a:extLst>
              </a:tr>
              <a:tr h="228601">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900" kern="1200" baseline="0" dirty="0" smtClean="0">
                        <a:solidFill>
                          <a:schemeClr val="bg2"/>
                        </a:solidFill>
                        <a:latin typeface="+mn-lt"/>
                        <a:ea typeface="+mn-ea"/>
                        <a:cs typeface="+mn-cs"/>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900" i="0" dirty="0" smtClean="0">
                        <a:solidFill>
                          <a:schemeClr val="bg2"/>
                        </a:solidFill>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algn="l" defTabSz="914400" rtl="0" eaLnBrk="1" latinLnBrk="0" hangingPunct="1"/>
                      <a:endParaRPr lang="en-US" sz="900" kern="1200" baseline="0" dirty="0" smtClean="0">
                        <a:solidFill>
                          <a:schemeClr val="bg2"/>
                        </a:solidFill>
                        <a:latin typeface="+mn-lt"/>
                        <a:ea typeface="+mn-ea"/>
                        <a:cs typeface="+mn-cs"/>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900" kern="1200" baseline="0" dirty="0">
                        <a:solidFill>
                          <a:schemeClr val="bg2"/>
                        </a:solidFill>
                        <a:latin typeface="+mn-lt"/>
                        <a:ea typeface="+mn-ea"/>
                        <a:cs typeface="+mn-cs"/>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4763" indent="0" algn="l"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3"/>
                  </a:ext>
                </a:extLst>
              </a:tr>
              <a:tr h="270922">
                <a:tc>
                  <a:txBody>
                    <a:bodyPr/>
                    <a:lstStyle/>
                    <a:p>
                      <a:pPr algn="l" rtl="0" fontAlgn="t"/>
                      <a:endParaRPr lang="en-US" sz="1000" b="1" i="0" u="none" strike="noStrike" dirty="0" smtClean="0">
                        <a:solidFill>
                          <a:schemeClr val="bg1"/>
                        </a:solidFill>
                        <a:effectLst/>
                        <a:latin typeface="Arial" panose="020B0604020202020204" pitchFamily="34" charset="0"/>
                        <a:cs typeface="Arial" panose="020B0604020202020204" pitchFamily="34" charset="0"/>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900" b="1" i="0" u="none" strike="noStrike" dirty="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endParaRPr lang="en-US" dirty="0"/>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262890" indent="-171450" algn="l" rtl="0" fontAlgn="b">
                        <a:buFont typeface="Arial" pitchFamily="34" charset="0"/>
                        <a:buChar char="•"/>
                      </a:pP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4"/>
                  </a:ext>
                </a:extLst>
              </a:tr>
              <a:tr h="270922">
                <a:tc gridSpan="5">
                  <a:txBody>
                    <a:bodyPr/>
                    <a:lstStyle/>
                    <a:p>
                      <a:pPr marL="57150" indent="0" algn="l" fontAlgn="ctr"/>
                      <a:r>
                        <a:rPr lang="en-US" sz="1000" b="1" i="0" u="none" strike="noStrike" dirty="0" smtClean="0">
                          <a:solidFill>
                            <a:srgbClr val="FFFFFF"/>
                          </a:solidFill>
                          <a:effectLst/>
                          <a:latin typeface="+mn-lt"/>
                        </a:rPr>
                        <a:t>Performance Management</a:t>
                      </a:r>
                      <a:endParaRPr lang="en-US" sz="1000" b="1" i="0" u="none" strike="noStrike" dirty="0">
                        <a:solidFill>
                          <a:srgbClr val="FFFFFF"/>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0F0"/>
                    </a:solidFill>
                  </a:tcPr>
                </a:tc>
                <a:tc hMerge="1">
                  <a:txBody>
                    <a:bodyPr/>
                    <a:lstStyle/>
                    <a:p>
                      <a:pPr algn="l" rtl="0" fontAlgn="t"/>
                      <a:endParaRPr lang="en-US" sz="1000" b="1" i="0" u="none" strike="noStrike" dirty="0">
                        <a:solidFill>
                          <a:schemeClr val="bg2"/>
                        </a:solidFill>
                        <a:effectLst/>
                        <a:latin typeface="+mn-lt"/>
                      </a:endParaRPr>
                    </a:p>
                  </a:txBody>
                  <a:tcPr marL="8792" marR="8792"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hMerge="1">
                  <a:txBody>
                    <a:bodyPr/>
                    <a:lstStyle/>
                    <a:p>
                      <a:endParaRPr lang="en-US" dirty="0"/>
                    </a:p>
                  </a:txBody>
                  <a:tcPr marL="8792" marR="8792"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h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hMerge="1">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5"/>
                  </a:ext>
                </a:extLst>
              </a:tr>
              <a:tr h="270922">
                <a:tc>
                  <a:txBody>
                    <a:bodyPr/>
                    <a:lstStyle/>
                    <a:p>
                      <a:pPr algn="l" rtl="0" fontAlgn="t"/>
                      <a:endParaRPr lang="en-US" sz="1000" b="1" i="0" u="none" strike="noStrike" dirty="0" smtClean="0">
                        <a:solidFill>
                          <a:schemeClr val="bg2"/>
                        </a:solidFill>
                        <a:effectLst/>
                        <a:latin typeface="Arial" panose="020B0604020202020204" pitchFamily="34" charset="0"/>
                        <a:cs typeface="Arial" panose="020B0604020202020204" pitchFamily="34" charset="0"/>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algn="l" rtl="0" fontAlgn="t"/>
                      <a:endParaRPr lang="en-US" sz="1000" b="1" i="0" u="none" strike="noStrike" dirty="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endParaRPr lang="en-US" dirty="0"/>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6"/>
                  </a:ext>
                </a:extLst>
              </a:tr>
              <a:tr h="270922">
                <a:tc>
                  <a:txBody>
                    <a:bodyPr/>
                    <a:lstStyle/>
                    <a:p>
                      <a:pPr algn="l" rtl="0" fontAlgn="t"/>
                      <a:endParaRPr lang="en-US" sz="1000" b="1" i="0" u="none" strike="noStrike" dirty="0" smtClean="0">
                        <a:solidFill>
                          <a:schemeClr val="bg2"/>
                        </a:solidFill>
                        <a:effectLst/>
                        <a:latin typeface="Arial" panose="020B0604020202020204" pitchFamily="34" charset="0"/>
                        <a:cs typeface="Arial" panose="020B0604020202020204" pitchFamily="34" charset="0"/>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algn="l" rtl="0" fontAlgn="t"/>
                      <a:endParaRPr lang="en-US" sz="1000" b="1" i="0" u="none" strike="noStrike" dirty="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endParaRPr lang="en-US" dirty="0"/>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7"/>
                  </a:ext>
                </a:extLst>
              </a:tr>
              <a:tr h="270922">
                <a:tc>
                  <a:txBody>
                    <a:bodyPr/>
                    <a:lstStyle/>
                    <a:p>
                      <a:pPr algn="l" rtl="0" fontAlgn="t"/>
                      <a:endParaRPr lang="en-US" sz="1000" b="1" i="0" u="none" strike="noStrike" dirty="0" smtClean="0">
                        <a:solidFill>
                          <a:schemeClr val="bg2"/>
                        </a:solidFill>
                        <a:effectLst/>
                        <a:latin typeface="Arial" panose="020B0604020202020204" pitchFamily="34" charset="0"/>
                        <a:cs typeface="Arial" panose="020B0604020202020204" pitchFamily="34" charset="0"/>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algn="l" rtl="0" fontAlgn="t"/>
                      <a:endParaRPr lang="en-US" sz="1000" b="1" i="0" u="none" strike="noStrike" dirty="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endParaRPr lang="en-US" dirty="0"/>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8"/>
                  </a:ext>
                </a:extLst>
              </a:tr>
              <a:tr h="270922">
                <a:tc gridSpan="5">
                  <a:txBody>
                    <a:bodyPr/>
                    <a:lstStyle/>
                    <a:p>
                      <a:pPr marL="57150" marR="0" indent="0" algn="l" defTabSz="914400" rtl="0" eaLnBrk="1" fontAlgn="t" latinLnBrk="0" hangingPunct="1">
                        <a:lnSpc>
                          <a:spcPct val="100000"/>
                        </a:lnSpc>
                        <a:spcBef>
                          <a:spcPts val="0"/>
                        </a:spcBef>
                        <a:spcAft>
                          <a:spcPts val="0"/>
                        </a:spcAft>
                        <a:buClrTx/>
                        <a:buSzTx/>
                        <a:buFontTx/>
                        <a:buNone/>
                        <a:tabLst/>
                        <a:defRPr/>
                      </a:pPr>
                      <a:r>
                        <a:rPr lang="en-US" sz="1000" b="1" i="0" u="none" strike="noStrike" dirty="0" smtClean="0">
                          <a:solidFill>
                            <a:schemeClr val="bg1"/>
                          </a:solidFill>
                          <a:effectLst/>
                          <a:latin typeface="Arial" panose="020B0604020202020204" pitchFamily="34" charset="0"/>
                          <a:cs typeface="Arial" panose="020B0604020202020204" pitchFamily="34" charset="0"/>
                        </a:rPr>
                        <a:t>Risk Management</a:t>
                      </a: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0F0"/>
                    </a:solidFill>
                  </a:tcPr>
                </a:tc>
                <a:tc hMerge="1">
                  <a:txBody>
                    <a:bodyPr/>
                    <a:lstStyle/>
                    <a:p>
                      <a:pPr algn="l" rtl="0" fontAlgn="t"/>
                      <a:endParaRPr lang="en-US" sz="1000" b="1" i="0" u="none" strike="noStrike" dirty="0">
                        <a:solidFill>
                          <a:schemeClr val="bg2"/>
                        </a:solidFill>
                        <a:effectLst/>
                        <a:latin typeface="+mn-lt"/>
                      </a:endParaRPr>
                    </a:p>
                  </a:txBody>
                  <a:tcPr marL="8792" marR="8792"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hMerge="1">
                  <a:txBody>
                    <a:bodyPr/>
                    <a:lstStyle/>
                    <a:p>
                      <a:endParaRPr lang="en-US" dirty="0"/>
                    </a:p>
                  </a:txBody>
                  <a:tcPr marL="8792" marR="8792"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h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hMerge="1">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9"/>
                  </a:ext>
                </a:extLst>
              </a:tr>
              <a:tr h="270922">
                <a:tc>
                  <a:txBody>
                    <a:bodyPr/>
                    <a:lstStyle/>
                    <a:p>
                      <a:pPr algn="l" rtl="0" fontAlgn="t"/>
                      <a:endParaRPr lang="en-US" sz="1000" b="1" i="0" u="none" strike="noStrike" dirty="0" smtClean="0">
                        <a:solidFill>
                          <a:schemeClr val="bg2"/>
                        </a:solidFill>
                        <a:effectLst/>
                        <a:latin typeface="Arial" panose="020B0604020202020204" pitchFamily="34" charset="0"/>
                        <a:cs typeface="Arial" panose="020B0604020202020204" pitchFamily="34" charset="0"/>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algn="l" rtl="0" fontAlgn="t"/>
                      <a:endParaRPr lang="en-US" sz="1000" b="1" i="0" u="none" strike="noStrike" dirty="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endParaRPr lang="en-US" dirty="0"/>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10"/>
                  </a:ext>
                </a:extLst>
              </a:tr>
              <a:tr h="270922">
                <a:tc>
                  <a:txBody>
                    <a:bodyPr/>
                    <a:lstStyle/>
                    <a:p>
                      <a:pPr algn="l" rtl="0" fontAlgn="t"/>
                      <a:endParaRPr lang="en-US" sz="1000" b="1" i="0" u="none" strike="noStrike" dirty="0" smtClean="0">
                        <a:solidFill>
                          <a:schemeClr val="bg2"/>
                        </a:solidFill>
                        <a:effectLst/>
                        <a:latin typeface="Arial" panose="020B0604020202020204" pitchFamily="34" charset="0"/>
                        <a:cs typeface="Arial" panose="020B0604020202020204" pitchFamily="34" charset="0"/>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algn="l" rtl="0" fontAlgn="t"/>
                      <a:endParaRPr lang="en-US" sz="1000" b="1" i="0" u="none" strike="noStrike" dirty="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endParaRPr lang="en-US" dirty="0"/>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11"/>
                  </a:ext>
                </a:extLst>
              </a:tr>
              <a:tr h="270922">
                <a:tc>
                  <a:txBody>
                    <a:bodyPr/>
                    <a:lstStyle/>
                    <a:p>
                      <a:pPr algn="l" rtl="0" fontAlgn="t"/>
                      <a:endParaRPr lang="en-US" sz="1000" b="1" i="0" u="none" strike="noStrike" dirty="0" smtClean="0">
                        <a:solidFill>
                          <a:schemeClr val="bg2"/>
                        </a:solidFill>
                        <a:effectLst/>
                        <a:latin typeface="Arial" panose="020B0604020202020204" pitchFamily="34" charset="0"/>
                        <a:cs typeface="Arial" panose="020B0604020202020204" pitchFamily="34" charset="0"/>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algn="l" rtl="0" fontAlgn="t"/>
                      <a:endParaRPr lang="en-US" sz="1000" b="1" i="0" u="none" strike="noStrike" dirty="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endParaRPr lang="en-US" dirty="0"/>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12"/>
                  </a:ext>
                </a:extLst>
              </a:tr>
              <a:tr h="270922">
                <a:tc gridSpan="5">
                  <a:txBody>
                    <a:bodyPr/>
                    <a:lstStyle/>
                    <a:p>
                      <a:pPr marL="57150" marR="0" indent="0" algn="l" defTabSz="914400" rtl="0" eaLnBrk="1" fontAlgn="t" latinLnBrk="0" hangingPunct="1">
                        <a:lnSpc>
                          <a:spcPct val="100000"/>
                        </a:lnSpc>
                        <a:spcBef>
                          <a:spcPts val="0"/>
                        </a:spcBef>
                        <a:spcAft>
                          <a:spcPts val="0"/>
                        </a:spcAft>
                        <a:buClrTx/>
                        <a:buSzTx/>
                        <a:buFontTx/>
                        <a:buNone/>
                        <a:tabLst/>
                        <a:defRPr/>
                      </a:pPr>
                      <a:r>
                        <a:rPr lang="en-US" sz="1000" b="1" i="0" u="none" strike="noStrike" dirty="0" smtClean="0">
                          <a:solidFill>
                            <a:schemeClr val="bg1"/>
                          </a:solidFill>
                          <a:effectLst/>
                          <a:latin typeface="Arial" panose="020B0604020202020204" pitchFamily="34" charset="0"/>
                          <a:cs typeface="Arial" panose="020B0604020202020204" pitchFamily="34" charset="0"/>
                        </a:rPr>
                        <a:t>User Experience </a:t>
                      </a: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0F0"/>
                    </a:solidFill>
                  </a:tcPr>
                </a:tc>
                <a:tc hMerge="1">
                  <a:txBody>
                    <a:bodyPr/>
                    <a:lstStyle/>
                    <a:p>
                      <a:pPr algn="l" rtl="0" fontAlgn="t"/>
                      <a:endParaRPr lang="en-US" sz="1000" b="1" i="0" u="none" strike="noStrike" dirty="0">
                        <a:solidFill>
                          <a:schemeClr val="bg2"/>
                        </a:solidFill>
                        <a:effectLst/>
                        <a:latin typeface="+mn-lt"/>
                      </a:endParaRPr>
                    </a:p>
                  </a:txBody>
                  <a:tcPr marL="8792" marR="8792"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hMerge="1">
                  <a:txBody>
                    <a:bodyPr/>
                    <a:lstStyle/>
                    <a:p>
                      <a:endParaRPr lang="en-US" dirty="0"/>
                    </a:p>
                  </a:txBody>
                  <a:tcPr marL="8792" marR="8792"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h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hMerge="1">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13"/>
                  </a:ext>
                </a:extLst>
              </a:tr>
              <a:tr h="270922">
                <a:tc>
                  <a:txBody>
                    <a:bodyPr/>
                    <a:lstStyle/>
                    <a:p>
                      <a:pPr algn="l" rtl="0" fontAlgn="t"/>
                      <a:endParaRPr lang="en-US" sz="1000" b="1" i="0" u="none" strike="noStrike" dirty="0" smtClean="0">
                        <a:solidFill>
                          <a:schemeClr val="bg2"/>
                        </a:solidFill>
                        <a:effectLst/>
                        <a:latin typeface="Arial" panose="020B0604020202020204" pitchFamily="34" charset="0"/>
                        <a:cs typeface="Arial" panose="020B0604020202020204" pitchFamily="34" charset="0"/>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algn="l" rtl="0" fontAlgn="t"/>
                      <a:endParaRPr lang="en-US" sz="1000" b="1" i="0" u="none" strike="noStrike" dirty="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endParaRPr lang="en-US" dirty="0"/>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14"/>
                  </a:ext>
                </a:extLst>
              </a:tr>
              <a:tr h="270922">
                <a:tc>
                  <a:txBody>
                    <a:bodyPr/>
                    <a:lstStyle/>
                    <a:p>
                      <a:pPr algn="l" rtl="0" fontAlgn="t"/>
                      <a:endParaRPr lang="en-US" sz="1000" b="1" i="0" u="none" strike="noStrike" dirty="0" smtClean="0">
                        <a:solidFill>
                          <a:schemeClr val="bg2"/>
                        </a:solidFill>
                        <a:effectLst/>
                        <a:latin typeface="Arial" panose="020B0604020202020204" pitchFamily="34" charset="0"/>
                        <a:cs typeface="Arial" panose="020B0604020202020204" pitchFamily="34" charset="0"/>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algn="l" rtl="0" fontAlgn="t"/>
                      <a:endParaRPr lang="en-US" sz="1000" b="1" i="0" u="none" strike="noStrike" dirty="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endParaRPr lang="en-US" dirty="0"/>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15"/>
                  </a:ext>
                </a:extLst>
              </a:tr>
              <a:tr h="270922">
                <a:tc>
                  <a:txBody>
                    <a:bodyPr/>
                    <a:lstStyle/>
                    <a:p>
                      <a:pPr algn="l" rtl="0" fontAlgn="t"/>
                      <a:endParaRPr lang="en-US" sz="1000" b="1" i="0" u="none" strike="noStrike" dirty="0" smtClean="0">
                        <a:solidFill>
                          <a:schemeClr val="bg2"/>
                        </a:solidFill>
                        <a:effectLst/>
                        <a:latin typeface="Arial" panose="020B0604020202020204" pitchFamily="34" charset="0"/>
                        <a:cs typeface="Arial" panose="020B0604020202020204" pitchFamily="34" charset="0"/>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algn="l" rtl="0" fontAlgn="t"/>
                      <a:endParaRPr lang="en-US" sz="1000" b="1" i="0" u="none" strike="noStrike" dirty="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endParaRPr lang="en-US" dirty="0"/>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smtClean="0">
                        <a:solidFill>
                          <a:schemeClr val="bg2"/>
                        </a:solidFill>
                        <a:effectLst/>
                        <a:latin typeface="+mn-lt"/>
                      </a:endParaRPr>
                    </a:p>
                  </a:txBody>
                  <a:tcPr marL="8792" marR="8792" marT="952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tc>
                  <a:txBody>
                    <a:bodyPr/>
                    <a:lstStyle/>
                    <a:p>
                      <a:pPr marL="91440" algn="ctr" rtl="0"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435" marR="5435" marT="543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316230850"/>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3.xml><?xml version="1.0" encoding="utf-8"?>
<a:theme xmlns:a="http://schemas.openxmlformats.org/drawingml/2006/main" name="1_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4.xml><?xml version="1.0" encoding="utf-8"?>
<a:theme xmlns:a="http://schemas.openxmlformats.org/drawingml/2006/main" name="2_BNYM Light">
  <a:themeElements>
    <a:clrScheme name="Custom 15">
      <a:dk1>
        <a:srgbClr val="4B4B4B"/>
      </a:dk1>
      <a:lt1>
        <a:srgbClr val="FFFFFF"/>
      </a:lt1>
      <a:dk2>
        <a:srgbClr val="4B4B4B"/>
      </a:dk2>
      <a:lt2>
        <a:srgbClr val="000000"/>
      </a:lt2>
      <a:accent1>
        <a:srgbClr val="A29060"/>
      </a:accent1>
      <a:accent2>
        <a:srgbClr val="A7A8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5.xml><?xml version="1.0" encoding="utf-8"?>
<a:theme xmlns:a="http://schemas.openxmlformats.org/drawingml/2006/main" name="2_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6.xml><?xml version="1.0" encoding="utf-8"?>
<a:theme xmlns:a="http://schemas.openxmlformats.org/drawingml/2006/main" name="3_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7.xml><?xml version="1.0" encoding="utf-8"?>
<a:theme xmlns:a="http://schemas.openxmlformats.org/drawingml/2006/main" name="4_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3065</Words>
  <Application>Microsoft Office PowerPoint</Application>
  <PresentationFormat>Widescreen</PresentationFormat>
  <Paragraphs>901</Paragraphs>
  <Slides>16</Slides>
  <Notes>8</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16</vt:i4>
      </vt:variant>
    </vt:vector>
  </HeadingPairs>
  <TitlesOfParts>
    <vt:vector size="32" baseType="lpstr">
      <vt:lpstr>MS PGothic</vt:lpstr>
      <vt:lpstr>Arial</vt:lpstr>
      <vt:lpstr>Arial Narrow</vt:lpstr>
      <vt:lpstr>Calibri</vt:lpstr>
      <vt:lpstr>Calibri Light</vt:lpstr>
      <vt:lpstr>Times New Roman</vt:lpstr>
      <vt:lpstr>Verdana</vt:lpstr>
      <vt:lpstr>Wingdings</vt:lpstr>
      <vt:lpstr>Wingdings 2</vt:lpstr>
      <vt:lpstr>Office Theme</vt:lpstr>
      <vt:lpstr>Arrow</vt:lpstr>
      <vt:lpstr>1_Arrow</vt:lpstr>
      <vt:lpstr>2_BNYM Light</vt:lpstr>
      <vt:lpstr>2_Arrow</vt:lpstr>
      <vt:lpstr>3_Arrow</vt:lpstr>
      <vt:lpstr>4_Arrow</vt:lpstr>
      <vt:lpstr>PowerPoint Presentation</vt:lpstr>
      <vt:lpstr>TRM Model – Detailed View </vt:lpstr>
      <vt:lpstr>Overview</vt:lpstr>
      <vt:lpstr>Assessment Workflow &amp; Roles</vt:lpstr>
      <vt:lpstr>Content Outline</vt:lpstr>
      <vt:lpstr>Control Assessment journey in numbers</vt:lpstr>
      <vt:lpstr>PowerPoint Presentation</vt:lpstr>
      <vt:lpstr>RACI</vt:lpstr>
      <vt:lpstr>2016 Goals and Key Initiatives</vt:lpstr>
      <vt:lpstr>Control Coverage and Risk Identification</vt:lpstr>
      <vt:lpstr>Partnership Through Sponsorship</vt:lpstr>
      <vt:lpstr>Draft IT Control Framework – IT Domains and IT Processes</vt:lpstr>
      <vt:lpstr> </vt:lpstr>
      <vt:lpstr>Control Assessment - Current Landscape</vt:lpstr>
      <vt:lpstr>Integrated Roadmap : 2018</vt:lpstr>
      <vt:lpstr>Tools Evaluated</vt:lpstr>
    </vt:vector>
  </TitlesOfParts>
  <Company>BNYMellon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Tirumala, Dola Shankar</dc:creator>
  <cp:lastModifiedBy>Tirumala, Dola Shankar</cp:lastModifiedBy>
  <cp:revision>3</cp:revision>
  <dcterms:created xsi:type="dcterms:W3CDTF">2019-02-02T19:18:44Z</dcterms:created>
  <dcterms:modified xsi:type="dcterms:W3CDTF">2019-02-02T19:55:31Z</dcterms:modified>
</cp:coreProperties>
</file>